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notesMasterIdLst>
    <p:notesMasterId r:id="rId14"/>
  </p:notesMasterIdLst>
  <p:sldIdLst>
    <p:sldId id="256" r:id="rId3"/>
    <p:sldId id="347" r:id="rId4"/>
    <p:sldId id="349" r:id="rId5"/>
    <p:sldId id="350" r:id="rId6"/>
    <p:sldId id="351" r:id="rId7"/>
    <p:sldId id="352" r:id="rId8"/>
    <p:sldId id="353" r:id="rId9"/>
    <p:sldId id="355" r:id="rId10"/>
    <p:sldId id="356" r:id="rId11"/>
    <p:sldId id="358" r:id="rId12"/>
    <p:sldId id="359" r:id="rId13"/>
  </p:sldIdLst>
  <p:sldSz cx="9144000" cy="6858000" type="screen4x3"/>
  <p:notesSz cx="6858000" cy="9144000"/>
  <p:defaultTextStyle>
    <a:defPPr>
      <a:defRPr lang="es-MX"/>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CC00"/>
    <a:srgbClr val="C5CA02"/>
    <a:srgbClr val="A7C804"/>
    <a:srgbClr val="9CBB01"/>
    <a:srgbClr val="99CC00"/>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98" autoAdjust="0"/>
    <p:restoredTop sz="96102" autoAdjust="0"/>
  </p:normalViewPr>
  <p:slideViewPr>
    <p:cSldViewPr>
      <p:cViewPr>
        <p:scale>
          <a:sx n="80" d="100"/>
          <a:sy n="80" d="100"/>
        </p:scale>
        <p:origin x="-948"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MX"/>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22FDCEC5-F88B-47AB-BB78-3FDB59D69480}" type="datetimeFigureOut">
              <a:rPr lang="es-MX"/>
              <a:pPr>
                <a:defRPr/>
              </a:pPr>
              <a:t>22/08/2018</a:t>
            </a:fld>
            <a:endParaRPr lang="es-MX"/>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MX"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MX" noProof="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MX"/>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F57CB5CA-5038-41EC-88A0-53231D78B2D9}" type="slidenum">
              <a:rPr lang="es-MX"/>
              <a:pPr>
                <a:defRPr/>
              </a:pPr>
              <a:t>‹Nº›</a:t>
            </a:fld>
            <a:endParaRPr lang="es-MX"/>
          </a:p>
        </p:txBody>
      </p:sp>
    </p:spTree>
    <p:extLst>
      <p:ext uri="{BB962C8B-B14F-4D97-AF65-F5344CB8AC3E}">
        <p14:creationId xmlns:p14="http://schemas.microsoft.com/office/powerpoint/2010/main" val="258115498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MX"/>
          </a:p>
        </p:txBody>
      </p:sp>
      <p:sp>
        <p:nvSpPr>
          <p:cNvPr id="4" name="3 Marcador de fecha"/>
          <p:cNvSpPr>
            <a:spLocks noGrp="1"/>
          </p:cNvSpPr>
          <p:nvPr>
            <p:ph type="dt" sz="half" idx="10"/>
          </p:nvPr>
        </p:nvSpPr>
        <p:spPr/>
        <p:txBody>
          <a:bodyPr/>
          <a:lstStyle>
            <a:lvl1pPr>
              <a:defRPr/>
            </a:lvl1pPr>
          </a:lstStyle>
          <a:p>
            <a:pPr>
              <a:defRPr/>
            </a:pPr>
            <a:fld id="{8CE38FC2-9824-4841-81EB-EFE02BDB8E3F}" type="datetimeFigureOut">
              <a:rPr lang="es-MX"/>
              <a:pPr>
                <a:defRPr/>
              </a:pPr>
              <a:t>22/08/2018</a:t>
            </a:fld>
            <a:endParaRPr lang="es-MX"/>
          </a:p>
        </p:txBody>
      </p:sp>
      <p:sp>
        <p:nvSpPr>
          <p:cNvPr id="5" name="4 Marcador de pie de página"/>
          <p:cNvSpPr>
            <a:spLocks noGrp="1"/>
          </p:cNvSpPr>
          <p:nvPr>
            <p:ph type="ftr" sz="quarter" idx="11"/>
          </p:nvPr>
        </p:nvSpPr>
        <p:spPr/>
        <p:txBody>
          <a:bodyPr/>
          <a:lstStyle>
            <a:lvl1pPr>
              <a:defRPr/>
            </a:lvl1pPr>
          </a:lstStyle>
          <a:p>
            <a:pPr>
              <a:defRPr/>
            </a:pPr>
            <a:endParaRPr lang="es-MX"/>
          </a:p>
        </p:txBody>
      </p:sp>
      <p:sp>
        <p:nvSpPr>
          <p:cNvPr id="6" name="5 Marcador de número de diapositiva"/>
          <p:cNvSpPr>
            <a:spLocks noGrp="1"/>
          </p:cNvSpPr>
          <p:nvPr>
            <p:ph type="sldNum" sz="quarter" idx="12"/>
          </p:nvPr>
        </p:nvSpPr>
        <p:spPr/>
        <p:txBody>
          <a:bodyPr/>
          <a:lstStyle>
            <a:lvl1pPr>
              <a:defRPr/>
            </a:lvl1pPr>
          </a:lstStyle>
          <a:p>
            <a:pPr>
              <a:defRPr/>
            </a:pPr>
            <a:fld id="{0DB21511-3C33-42A7-9FBE-3BA9EAF8F6E0}" type="slidenum">
              <a:rPr lang="es-MX"/>
              <a:pPr>
                <a:defRPr/>
              </a:pPr>
              <a:t>‹Nº›</a:t>
            </a:fld>
            <a:endParaRPr lang="es-MX"/>
          </a:p>
        </p:txBody>
      </p:sp>
    </p:spTree>
    <p:extLst>
      <p:ext uri="{BB962C8B-B14F-4D97-AF65-F5344CB8AC3E}">
        <p14:creationId xmlns:p14="http://schemas.microsoft.com/office/powerpoint/2010/main" val="26092816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lvl1pPr>
              <a:defRPr/>
            </a:lvl1pPr>
          </a:lstStyle>
          <a:p>
            <a:pPr>
              <a:defRPr/>
            </a:pPr>
            <a:fld id="{2E53B2D0-B527-4F10-A4A5-FB39C382C00B}" type="datetimeFigureOut">
              <a:rPr lang="es-MX"/>
              <a:pPr>
                <a:defRPr/>
              </a:pPr>
              <a:t>22/08/2018</a:t>
            </a:fld>
            <a:endParaRPr lang="es-MX"/>
          </a:p>
        </p:txBody>
      </p:sp>
      <p:sp>
        <p:nvSpPr>
          <p:cNvPr id="5" name="4 Marcador de pie de página"/>
          <p:cNvSpPr>
            <a:spLocks noGrp="1"/>
          </p:cNvSpPr>
          <p:nvPr>
            <p:ph type="ftr" sz="quarter" idx="11"/>
          </p:nvPr>
        </p:nvSpPr>
        <p:spPr/>
        <p:txBody>
          <a:bodyPr/>
          <a:lstStyle>
            <a:lvl1pPr>
              <a:defRPr/>
            </a:lvl1pPr>
          </a:lstStyle>
          <a:p>
            <a:pPr>
              <a:defRPr/>
            </a:pPr>
            <a:endParaRPr lang="es-MX"/>
          </a:p>
        </p:txBody>
      </p:sp>
      <p:sp>
        <p:nvSpPr>
          <p:cNvPr id="6" name="5 Marcador de número de diapositiva"/>
          <p:cNvSpPr>
            <a:spLocks noGrp="1"/>
          </p:cNvSpPr>
          <p:nvPr>
            <p:ph type="sldNum" sz="quarter" idx="12"/>
          </p:nvPr>
        </p:nvSpPr>
        <p:spPr/>
        <p:txBody>
          <a:bodyPr/>
          <a:lstStyle>
            <a:lvl1pPr>
              <a:defRPr/>
            </a:lvl1pPr>
          </a:lstStyle>
          <a:p>
            <a:pPr>
              <a:defRPr/>
            </a:pPr>
            <a:fld id="{B51CBD70-6699-41C6-91F5-7EAE1F03D279}" type="slidenum">
              <a:rPr lang="es-MX"/>
              <a:pPr>
                <a:defRPr/>
              </a:pPr>
              <a:t>‹Nº›</a:t>
            </a:fld>
            <a:endParaRPr lang="es-MX"/>
          </a:p>
        </p:txBody>
      </p:sp>
    </p:spTree>
    <p:extLst>
      <p:ext uri="{BB962C8B-B14F-4D97-AF65-F5344CB8AC3E}">
        <p14:creationId xmlns:p14="http://schemas.microsoft.com/office/powerpoint/2010/main" val="33104593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DA89E3A2-7537-4A17-AADA-E8D702AA9B28}" type="datetimeFigureOut">
              <a:rPr lang="es-MX"/>
              <a:pPr>
                <a:defRPr/>
              </a:pPr>
              <a:t>22/08/2018</a:t>
            </a:fld>
            <a:endParaRPr lang="es-MX"/>
          </a:p>
        </p:txBody>
      </p:sp>
      <p:sp>
        <p:nvSpPr>
          <p:cNvPr id="5" name="4 Marcador de pie de página"/>
          <p:cNvSpPr>
            <a:spLocks noGrp="1"/>
          </p:cNvSpPr>
          <p:nvPr>
            <p:ph type="ftr" sz="quarter" idx="11"/>
          </p:nvPr>
        </p:nvSpPr>
        <p:spPr/>
        <p:txBody>
          <a:bodyPr/>
          <a:lstStyle>
            <a:lvl1pPr>
              <a:defRPr/>
            </a:lvl1pPr>
          </a:lstStyle>
          <a:p>
            <a:pPr>
              <a:defRPr/>
            </a:pPr>
            <a:endParaRPr lang="es-MX"/>
          </a:p>
        </p:txBody>
      </p:sp>
      <p:sp>
        <p:nvSpPr>
          <p:cNvPr id="6" name="5 Marcador de número de diapositiva"/>
          <p:cNvSpPr>
            <a:spLocks noGrp="1"/>
          </p:cNvSpPr>
          <p:nvPr>
            <p:ph type="sldNum" sz="quarter" idx="12"/>
          </p:nvPr>
        </p:nvSpPr>
        <p:spPr/>
        <p:txBody>
          <a:bodyPr/>
          <a:lstStyle>
            <a:lvl1pPr>
              <a:defRPr/>
            </a:lvl1pPr>
          </a:lstStyle>
          <a:p>
            <a:pPr>
              <a:defRPr/>
            </a:pPr>
            <a:fld id="{141427B6-368E-4E4D-813F-6F1FFC2B028B}" type="slidenum">
              <a:rPr lang="es-MX"/>
              <a:pPr>
                <a:defRPr/>
              </a:pPr>
              <a:t>‹Nº›</a:t>
            </a:fld>
            <a:endParaRPr lang="es-MX"/>
          </a:p>
        </p:txBody>
      </p:sp>
    </p:spTree>
    <p:extLst>
      <p:ext uri="{BB962C8B-B14F-4D97-AF65-F5344CB8AC3E}">
        <p14:creationId xmlns:p14="http://schemas.microsoft.com/office/powerpoint/2010/main" val="27626865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3 Marcador de fecha"/>
          <p:cNvSpPr>
            <a:spLocks noGrp="1"/>
          </p:cNvSpPr>
          <p:nvPr>
            <p:ph type="dt" sz="half" idx="10"/>
          </p:nvPr>
        </p:nvSpPr>
        <p:spPr/>
        <p:txBody>
          <a:bodyPr/>
          <a:lstStyle>
            <a:lvl1pPr>
              <a:defRPr/>
            </a:lvl1pPr>
          </a:lstStyle>
          <a:p>
            <a:pPr>
              <a:defRPr/>
            </a:pPr>
            <a:fld id="{28D91E03-0127-4668-8324-49CC25788781}" type="datetimeFigureOut">
              <a:rPr lang="es-MX"/>
              <a:pPr>
                <a:defRPr/>
              </a:pPr>
              <a:t>22/08/2018</a:t>
            </a:fld>
            <a:endParaRPr lang="es-MX"/>
          </a:p>
        </p:txBody>
      </p:sp>
      <p:sp>
        <p:nvSpPr>
          <p:cNvPr id="6" name="4 Marcador de pie de página"/>
          <p:cNvSpPr>
            <a:spLocks noGrp="1"/>
          </p:cNvSpPr>
          <p:nvPr>
            <p:ph type="ftr" sz="quarter" idx="11"/>
          </p:nvPr>
        </p:nvSpPr>
        <p:spPr/>
        <p:txBody>
          <a:bodyPr/>
          <a:lstStyle>
            <a:lvl1pPr>
              <a:defRPr/>
            </a:lvl1pPr>
          </a:lstStyle>
          <a:p>
            <a:pPr>
              <a:defRPr/>
            </a:pPr>
            <a:endParaRPr lang="es-MX"/>
          </a:p>
        </p:txBody>
      </p:sp>
      <p:sp>
        <p:nvSpPr>
          <p:cNvPr id="7" name="5 Marcador de número de diapositiva"/>
          <p:cNvSpPr>
            <a:spLocks noGrp="1"/>
          </p:cNvSpPr>
          <p:nvPr>
            <p:ph type="sldNum" sz="quarter" idx="12"/>
          </p:nvPr>
        </p:nvSpPr>
        <p:spPr/>
        <p:txBody>
          <a:bodyPr/>
          <a:lstStyle>
            <a:lvl1pPr>
              <a:defRPr/>
            </a:lvl1pPr>
          </a:lstStyle>
          <a:p>
            <a:pPr>
              <a:defRPr/>
            </a:pPr>
            <a:fld id="{CC2207FE-5BE2-43F8-9A08-F1DCF414DE13}" type="slidenum">
              <a:rPr lang="es-MX"/>
              <a:pPr>
                <a:defRPr/>
              </a:pPr>
              <a:t>‹Nº›</a:t>
            </a:fld>
            <a:endParaRPr lang="es-MX"/>
          </a:p>
        </p:txBody>
      </p:sp>
    </p:spTree>
    <p:extLst>
      <p:ext uri="{BB962C8B-B14F-4D97-AF65-F5344CB8AC3E}">
        <p14:creationId xmlns:p14="http://schemas.microsoft.com/office/powerpoint/2010/main" val="18558301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3 Marcador de fecha"/>
          <p:cNvSpPr>
            <a:spLocks noGrp="1"/>
          </p:cNvSpPr>
          <p:nvPr>
            <p:ph type="dt" sz="half" idx="10"/>
          </p:nvPr>
        </p:nvSpPr>
        <p:spPr/>
        <p:txBody>
          <a:bodyPr/>
          <a:lstStyle>
            <a:lvl1pPr>
              <a:defRPr/>
            </a:lvl1pPr>
          </a:lstStyle>
          <a:p>
            <a:pPr>
              <a:defRPr/>
            </a:pPr>
            <a:fld id="{B7EB7DDC-2BA2-48AB-8577-8C42F4BDF8C8}" type="datetimeFigureOut">
              <a:rPr lang="es-MX"/>
              <a:pPr>
                <a:defRPr/>
              </a:pPr>
              <a:t>22/08/2018</a:t>
            </a:fld>
            <a:endParaRPr lang="es-MX"/>
          </a:p>
        </p:txBody>
      </p:sp>
      <p:sp>
        <p:nvSpPr>
          <p:cNvPr id="8" name="4 Marcador de pie de página"/>
          <p:cNvSpPr>
            <a:spLocks noGrp="1"/>
          </p:cNvSpPr>
          <p:nvPr>
            <p:ph type="ftr" sz="quarter" idx="11"/>
          </p:nvPr>
        </p:nvSpPr>
        <p:spPr/>
        <p:txBody>
          <a:bodyPr/>
          <a:lstStyle>
            <a:lvl1pPr>
              <a:defRPr/>
            </a:lvl1pPr>
          </a:lstStyle>
          <a:p>
            <a:pPr>
              <a:defRPr/>
            </a:pPr>
            <a:endParaRPr lang="es-MX"/>
          </a:p>
        </p:txBody>
      </p:sp>
      <p:sp>
        <p:nvSpPr>
          <p:cNvPr id="9" name="5 Marcador de número de diapositiva"/>
          <p:cNvSpPr>
            <a:spLocks noGrp="1"/>
          </p:cNvSpPr>
          <p:nvPr>
            <p:ph type="sldNum" sz="quarter" idx="12"/>
          </p:nvPr>
        </p:nvSpPr>
        <p:spPr/>
        <p:txBody>
          <a:bodyPr/>
          <a:lstStyle>
            <a:lvl1pPr>
              <a:defRPr/>
            </a:lvl1pPr>
          </a:lstStyle>
          <a:p>
            <a:pPr>
              <a:defRPr/>
            </a:pPr>
            <a:fld id="{5E77504A-E2FD-4661-BDBF-11AA3DF6C4E9}" type="slidenum">
              <a:rPr lang="es-MX"/>
              <a:pPr>
                <a:defRPr/>
              </a:pPr>
              <a:t>‹Nº›</a:t>
            </a:fld>
            <a:endParaRPr lang="es-MX"/>
          </a:p>
        </p:txBody>
      </p:sp>
    </p:spTree>
    <p:extLst>
      <p:ext uri="{BB962C8B-B14F-4D97-AF65-F5344CB8AC3E}">
        <p14:creationId xmlns:p14="http://schemas.microsoft.com/office/powerpoint/2010/main" val="3930463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3 Marcador de fecha"/>
          <p:cNvSpPr>
            <a:spLocks noGrp="1"/>
          </p:cNvSpPr>
          <p:nvPr>
            <p:ph type="dt" sz="half" idx="10"/>
          </p:nvPr>
        </p:nvSpPr>
        <p:spPr/>
        <p:txBody>
          <a:bodyPr/>
          <a:lstStyle>
            <a:lvl1pPr>
              <a:defRPr/>
            </a:lvl1pPr>
          </a:lstStyle>
          <a:p>
            <a:pPr>
              <a:defRPr/>
            </a:pPr>
            <a:fld id="{14CF8DFC-E658-471C-A06F-D72E7D56DFAC}" type="datetimeFigureOut">
              <a:rPr lang="es-MX"/>
              <a:pPr>
                <a:defRPr/>
              </a:pPr>
              <a:t>22/08/2018</a:t>
            </a:fld>
            <a:endParaRPr lang="es-MX"/>
          </a:p>
        </p:txBody>
      </p:sp>
      <p:sp>
        <p:nvSpPr>
          <p:cNvPr id="4" name="4 Marcador de pie de página"/>
          <p:cNvSpPr>
            <a:spLocks noGrp="1"/>
          </p:cNvSpPr>
          <p:nvPr>
            <p:ph type="ftr" sz="quarter" idx="11"/>
          </p:nvPr>
        </p:nvSpPr>
        <p:spPr/>
        <p:txBody>
          <a:bodyPr/>
          <a:lstStyle>
            <a:lvl1pPr>
              <a:defRPr/>
            </a:lvl1pPr>
          </a:lstStyle>
          <a:p>
            <a:pPr>
              <a:defRPr/>
            </a:pPr>
            <a:endParaRPr lang="es-MX"/>
          </a:p>
        </p:txBody>
      </p:sp>
      <p:sp>
        <p:nvSpPr>
          <p:cNvPr id="5" name="5 Marcador de número de diapositiva"/>
          <p:cNvSpPr>
            <a:spLocks noGrp="1"/>
          </p:cNvSpPr>
          <p:nvPr>
            <p:ph type="sldNum" sz="quarter" idx="12"/>
          </p:nvPr>
        </p:nvSpPr>
        <p:spPr/>
        <p:txBody>
          <a:bodyPr/>
          <a:lstStyle>
            <a:lvl1pPr>
              <a:defRPr/>
            </a:lvl1pPr>
          </a:lstStyle>
          <a:p>
            <a:pPr>
              <a:defRPr/>
            </a:pPr>
            <a:fld id="{41EAE1B8-F982-48A6-A3F4-B82FE38E4229}" type="slidenum">
              <a:rPr lang="es-MX"/>
              <a:pPr>
                <a:defRPr/>
              </a:pPr>
              <a:t>‹Nº›</a:t>
            </a:fld>
            <a:endParaRPr lang="es-MX"/>
          </a:p>
        </p:txBody>
      </p:sp>
    </p:spTree>
    <p:extLst>
      <p:ext uri="{BB962C8B-B14F-4D97-AF65-F5344CB8AC3E}">
        <p14:creationId xmlns:p14="http://schemas.microsoft.com/office/powerpoint/2010/main" val="40837005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8E703E13-2306-4802-8805-B574EE33C8CF}" type="datetimeFigureOut">
              <a:rPr lang="es-MX"/>
              <a:pPr>
                <a:defRPr/>
              </a:pPr>
              <a:t>22/08/2018</a:t>
            </a:fld>
            <a:endParaRPr lang="es-MX"/>
          </a:p>
        </p:txBody>
      </p:sp>
      <p:sp>
        <p:nvSpPr>
          <p:cNvPr id="3" name="4 Marcador de pie de página"/>
          <p:cNvSpPr>
            <a:spLocks noGrp="1"/>
          </p:cNvSpPr>
          <p:nvPr>
            <p:ph type="ftr" sz="quarter" idx="11"/>
          </p:nvPr>
        </p:nvSpPr>
        <p:spPr/>
        <p:txBody>
          <a:bodyPr/>
          <a:lstStyle>
            <a:lvl1pPr>
              <a:defRPr/>
            </a:lvl1pPr>
          </a:lstStyle>
          <a:p>
            <a:pPr>
              <a:defRPr/>
            </a:pPr>
            <a:endParaRPr lang="es-MX"/>
          </a:p>
        </p:txBody>
      </p:sp>
      <p:sp>
        <p:nvSpPr>
          <p:cNvPr id="4" name="5 Marcador de número de diapositiva"/>
          <p:cNvSpPr>
            <a:spLocks noGrp="1"/>
          </p:cNvSpPr>
          <p:nvPr>
            <p:ph type="sldNum" sz="quarter" idx="12"/>
          </p:nvPr>
        </p:nvSpPr>
        <p:spPr/>
        <p:txBody>
          <a:bodyPr/>
          <a:lstStyle>
            <a:lvl1pPr>
              <a:defRPr/>
            </a:lvl1pPr>
          </a:lstStyle>
          <a:p>
            <a:pPr>
              <a:defRPr/>
            </a:pPr>
            <a:fld id="{D89229FE-CA57-4210-B825-C6CEB4A2FCC3}" type="slidenum">
              <a:rPr lang="es-MX"/>
              <a:pPr>
                <a:defRPr/>
              </a:pPr>
              <a:t>‹Nº›</a:t>
            </a:fld>
            <a:endParaRPr lang="es-MX"/>
          </a:p>
        </p:txBody>
      </p:sp>
    </p:spTree>
    <p:extLst>
      <p:ext uri="{BB962C8B-B14F-4D97-AF65-F5344CB8AC3E}">
        <p14:creationId xmlns:p14="http://schemas.microsoft.com/office/powerpoint/2010/main" val="16428151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803C472F-0596-4839-BE80-80B62DB4364C}" type="datetimeFigureOut">
              <a:rPr lang="es-MX"/>
              <a:pPr>
                <a:defRPr/>
              </a:pPr>
              <a:t>22/08/2018</a:t>
            </a:fld>
            <a:endParaRPr lang="es-MX"/>
          </a:p>
        </p:txBody>
      </p:sp>
      <p:sp>
        <p:nvSpPr>
          <p:cNvPr id="6" name="4 Marcador de pie de página"/>
          <p:cNvSpPr>
            <a:spLocks noGrp="1"/>
          </p:cNvSpPr>
          <p:nvPr>
            <p:ph type="ftr" sz="quarter" idx="11"/>
          </p:nvPr>
        </p:nvSpPr>
        <p:spPr/>
        <p:txBody>
          <a:bodyPr/>
          <a:lstStyle>
            <a:lvl1pPr>
              <a:defRPr/>
            </a:lvl1pPr>
          </a:lstStyle>
          <a:p>
            <a:pPr>
              <a:defRPr/>
            </a:pPr>
            <a:endParaRPr lang="es-MX"/>
          </a:p>
        </p:txBody>
      </p:sp>
      <p:sp>
        <p:nvSpPr>
          <p:cNvPr id="7" name="5 Marcador de número de diapositiva"/>
          <p:cNvSpPr>
            <a:spLocks noGrp="1"/>
          </p:cNvSpPr>
          <p:nvPr>
            <p:ph type="sldNum" sz="quarter" idx="12"/>
          </p:nvPr>
        </p:nvSpPr>
        <p:spPr/>
        <p:txBody>
          <a:bodyPr/>
          <a:lstStyle>
            <a:lvl1pPr>
              <a:defRPr/>
            </a:lvl1pPr>
          </a:lstStyle>
          <a:p>
            <a:pPr>
              <a:defRPr/>
            </a:pPr>
            <a:fld id="{3FC033E3-7FB1-4891-9AD0-B85F44BBA9FE}" type="slidenum">
              <a:rPr lang="es-MX"/>
              <a:pPr>
                <a:defRPr/>
              </a:pPr>
              <a:t>‹Nº›</a:t>
            </a:fld>
            <a:endParaRPr lang="es-MX"/>
          </a:p>
        </p:txBody>
      </p:sp>
    </p:spTree>
    <p:extLst>
      <p:ext uri="{BB962C8B-B14F-4D97-AF65-F5344CB8AC3E}">
        <p14:creationId xmlns:p14="http://schemas.microsoft.com/office/powerpoint/2010/main" val="5944048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MX"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06FC9E4-1AD1-4A89-BBEB-5ECE863FEA12}" type="datetimeFigureOut">
              <a:rPr lang="es-MX"/>
              <a:pPr>
                <a:defRPr/>
              </a:pPr>
              <a:t>22/08/2018</a:t>
            </a:fld>
            <a:endParaRPr lang="es-MX"/>
          </a:p>
        </p:txBody>
      </p:sp>
      <p:sp>
        <p:nvSpPr>
          <p:cNvPr id="6" name="4 Marcador de pie de página"/>
          <p:cNvSpPr>
            <a:spLocks noGrp="1"/>
          </p:cNvSpPr>
          <p:nvPr>
            <p:ph type="ftr" sz="quarter" idx="11"/>
          </p:nvPr>
        </p:nvSpPr>
        <p:spPr/>
        <p:txBody>
          <a:bodyPr/>
          <a:lstStyle>
            <a:lvl1pPr>
              <a:defRPr/>
            </a:lvl1pPr>
          </a:lstStyle>
          <a:p>
            <a:pPr>
              <a:defRPr/>
            </a:pPr>
            <a:endParaRPr lang="es-MX"/>
          </a:p>
        </p:txBody>
      </p:sp>
      <p:sp>
        <p:nvSpPr>
          <p:cNvPr id="7" name="5 Marcador de número de diapositiva"/>
          <p:cNvSpPr>
            <a:spLocks noGrp="1"/>
          </p:cNvSpPr>
          <p:nvPr>
            <p:ph type="sldNum" sz="quarter" idx="12"/>
          </p:nvPr>
        </p:nvSpPr>
        <p:spPr/>
        <p:txBody>
          <a:bodyPr/>
          <a:lstStyle>
            <a:lvl1pPr>
              <a:defRPr/>
            </a:lvl1pPr>
          </a:lstStyle>
          <a:p>
            <a:pPr>
              <a:defRPr/>
            </a:pPr>
            <a:fld id="{D3AB60BB-6176-4E14-BB07-7E02A5113BA6}" type="slidenum">
              <a:rPr lang="es-MX"/>
              <a:pPr>
                <a:defRPr/>
              </a:pPr>
              <a:t>‹Nº›</a:t>
            </a:fld>
            <a:endParaRPr lang="es-MX"/>
          </a:p>
        </p:txBody>
      </p:sp>
    </p:spTree>
    <p:extLst>
      <p:ext uri="{BB962C8B-B14F-4D97-AF65-F5344CB8AC3E}">
        <p14:creationId xmlns:p14="http://schemas.microsoft.com/office/powerpoint/2010/main" val="12264574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lvl1pPr>
              <a:defRPr/>
            </a:lvl1pPr>
          </a:lstStyle>
          <a:p>
            <a:pPr>
              <a:defRPr/>
            </a:pPr>
            <a:fld id="{DFE205D3-D229-423B-80A3-05EF11BBC0FC}" type="datetimeFigureOut">
              <a:rPr lang="es-MX"/>
              <a:pPr>
                <a:defRPr/>
              </a:pPr>
              <a:t>22/08/2018</a:t>
            </a:fld>
            <a:endParaRPr lang="es-MX"/>
          </a:p>
        </p:txBody>
      </p:sp>
      <p:sp>
        <p:nvSpPr>
          <p:cNvPr id="5" name="4 Marcador de pie de página"/>
          <p:cNvSpPr>
            <a:spLocks noGrp="1"/>
          </p:cNvSpPr>
          <p:nvPr>
            <p:ph type="ftr" sz="quarter" idx="11"/>
          </p:nvPr>
        </p:nvSpPr>
        <p:spPr/>
        <p:txBody>
          <a:bodyPr/>
          <a:lstStyle>
            <a:lvl1pPr>
              <a:defRPr/>
            </a:lvl1pPr>
          </a:lstStyle>
          <a:p>
            <a:pPr>
              <a:defRPr/>
            </a:pPr>
            <a:endParaRPr lang="es-MX"/>
          </a:p>
        </p:txBody>
      </p:sp>
      <p:sp>
        <p:nvSpPr>
          <p:cNvPr id="6" name="5 Marcador de número de diapositiva"/>
          <p:cNvSpPr>
            <a:spLocks noGrp="1"/>
          </p:cNvSpPr>
          <p:nvPr>
            <p:ph type="sldNum" sz="quarter" idx="12"/>
          </p:nvPr>
        </p:nvSpPr>
        <p:spPr/>
        <p:txBody>
          <a:bodyPr/>
          <a:lstStyle>
            <a:lvl1pPr>
              <a:defRPr/>
            </a:lvl1pPr>
          </a:lstStyle>
          <a:p>
            <a:pPr>
              <a:defRPr/>
            </a:pPr>
            <a:fld id="{D5FE4ADB-406B-484E-8545-EB45F64AFFE2}" type="slidenum">
              <a:rPr lang="es-MX"/>
              <a:pPr>
                <a:defRPr/>
              </a:pPr>
              <a:t>‹Nº›</a:t>
            </a:fld>
            <a:endParaRPr lang="es-MX"/>
          </a:p>
        </p:txBody>
      </p:sp>
    </p:spTree>
    <p:extLst>
      <p:ext uri="{BB962C8B-B14F-4D97-AF65-F5344CB8AC3E}">
        <p14:creationId xmlns:p14="http://schemas.microsoft.com/office/powerpoint/2010/main" val="18455843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lvl1pPr>
              <a:defRPr/>
            </a:lvl1pPr>
          </a:lstStyle>
          <a:p>
            <a:pPr>
              <a:defRPr/>
            </a:pPr>
            <a:fld id="{BE32F53F-399B-4E3A-96D9-2A564DF44BCA}" type="datetimeFigureOut">
              <a:rPr lang="es-MX"/>
              <a:pPr>
                <a:defRPr/>
              </a:pPr>
              <a:t>22/08/2018</a:t>
            </a:fld>
            <a:endParaRPr lang="es-MX"/>
          </a:p>
        </p:txBody>
      </p:sp>
      <p:sp>
        <p:nvSpPr>
          <p:cNvPr id="5" name="4 Marcador de pie de página"/>
          <p:cNvSpPr>
            <a:spLocks noGrp="1"/>
          </p:cNvSpPr>
          <p:nvPr>
            <p:ph type="ftr" sz="quarter" idx="11"/>
          </p:nvPr>
        </p:nvSpPr>
        <p:spPr/>
        <p:txBody>
          <a:bodyPr/>
          <a:lstStyle>
            <a:lvl1pPr>
              <a:defRPr/>
            </a:lvl1pPr>
          </a:lstStyle>
          <a:p>
            <a:pPr>
              <a:defRPr/>
            </a:pPr>
            <a:endParaRPr lang="es-MX"/>
          </a:p>
        </p:txBody>
      </p:sp>
      <p:sp>
        <p:nvSpPr>
          <p:cNvPr id="6" name="5 Marcador de número de diapositiva"/>
          <p:cNvSpPr>
            <a:spLocks noGrp="1"/>
          </p:cNvSpPr>
          <p:nvPr>
            <p:ph type="sldNum" sz="quarter" idx="12"/>
          </p:nvPr>
        </p:nvSpPr>
        <p:spPr/>
        <p:txBody>
          <a:bodyPr/>
          <a:lstStyle>
            <a:lvl1pPr>
              <a:defRPr/>
            </a:lvl1pPr>
          </a:lstStyle>
          <a:p>
            <a:pPr>
              <a:defRPr/>
            </a:pPr>
            <a:fld id="{B34D87A2-0FA8-4173-8178-10092E88DD96}" type="slidenum">
              <a:rPr lang="es-MX"/>
              <a:pPr>
                <a:defRPr/>
              </a:pPr>
              <a:t>‹Nº›</a:t>
            </a:fld>
            <a:endParaRPr lang="es-MX"/>
          </a:p>
        </p:txBody>
      </p:sp>
    </p:spTree>
    <p:extLst>
      <p:ext uri="{BB962C8B-B14F-4D97-AF65-F5344CB8AC3E}">
        <p14:creationId xmlns:p14="http://schemas.microsoft.com/office/powerpoint/2010/main" val="32304121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MX"/>
          </a:p>
        </p:txBody>
      </p:sp>
      <p:sp>
        <p:nvSpPr>
          <p:cNvPr id="4" name="3 Marcador de fecha"/>
          <p:cNvSpPr>
            <a:spLocks noGrp="1"/>
          </p:cNvSpPr>
          <p:nvPr>
            <p:ph type="dt" sz="half" idx="10"/>
          </p:nvPr>
        </p:nvSpPr>
        <p:spPr/>
        <p:txBody>
          <a:bodyPr/>
          <a:lstStyle>
            <a:lvl1pPr>
              <a:defRPr/>
            </a:lvl1pPr>
          </a:lstStyle>
          <a:p>
            <a:pPr>
              <a:defRPr/>
            </a:pPr>
            <a:fld id="{DD53B2B2-F606-417D-9AAC-9238CC9B0DAE}" type="datetimeFigureOut">
              <a:rPr lang="es-MX"/>
              <a:pPr>
                <a:defRPr/>
              </a:pPr>
              <a:t>22/08/2018</a:t>
            </a:fld>
            <a:endParaRPr lang="es-MX"/>
          </a:p>
        </p:txBody>
      </p:sp>
      <p:sp>
        <p:nvSpPr>
          <p:cNvPr id="5" name="4 Marcador de pie de página"/>
          <p:cNvSpPr>
            <a:spLocks noGrp="1"/>
          </p:cNvSpPr>
          <p:nvPr>
            <p:ph type="ftr" sz="quarter" idx="11"/>
          </p:nvPr>
        </p:nvSpPr>
        <p:spPr/>
        <p:txBody>
          <a:bodyPr/>
          <a:lstStyle>
            <a:lvl1pPr>
              <a:defRPr/>
            </a:lvl1pPr>
          </a:lstStyle>
          <a:p>
            <a:pPr>
              <a:defRPr/>
            </a:pPr>
            <a:endParaRPr lang="es-MX"/>
          </a:p>
        </p:txBody>
      </p:sp>
      <p:sp>
        <p:nvSpPr>
          <p:cNvPr id="6" name="5 Marcador de número de diapositiva"/>
          <p:cNvSpPr>
            <a:spLocks noGrp="1"/>
          </p:cNvSpPr>
          <p:nvPr>
            <p:ph type="sldNum" sz="quarter" idx="12"/>
          </p:nvPr>
        </p:nvSpPr>
        <p:spPr/>
        <p:txBody>
          <a:bodyPr/>
          <a:lstStyle>
            <a:lvl1pPr>
              <a:defRPr/>
            </a:lvl1pPr>
          </a:lstStyle>
          <a:p>
            <a:pPr>
              <a:defRPr/>
            </a:pPr>
            <a:fld id="{9DA549C4-C819-45BF-9FC7-3AB229CDFE61}" type="slidenum">
              <a:rPr lang="es-MX"/>
              <a:pPr>
                <a:defRPr/>
              </a:pPr>
              <a:t>‹Nº›</a:t>
            </a:fld>
            <a:endParaRPr lang="es-MX"/>
          </a:p>
        </p:txBody>
      </p:sp>
    </p:spTree>
    <p:extLst>
      <p:ext uri="{BB962C8B-B14F-4D97-AF65-F5344CB8AC3E}">
        <p14:creationId xmlns:p14="http://schemas.microsoft.com/office/powerpoint/2010/main" val="28789400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lvl1pPr>
              <a:defRPr/>
            </a:lvl1pPr>
          </a:lstStyle>
          <a:p>
            <a:pPr>
              <a:defRPr/>
            </a:pPr>
            <a:fld id="{06B365B9-D5C9-40BA-8AD6-C59821E2AC9E}" type="datetimeFigureOut">
              <a:rPr lang="es-MX"/>
              <a:pPr>
                <a:defRPr/>
              </a:pPr>
              <a:t>22/08/2018</a:t>
            </a:fld>
            <a:endParaRPr lang="es-MX"/>
          </a:p>
        </p:txBody>
      </p:sp>
      <p:sp>
        <p:nvSpPr>
          <p:cNvPr id="5" name="4 Marcador de pie de página"/>
          <p:cNvSpPr>
            <a:spLocks noGrp="1"/>
          </p:cNvSpPr>
          <p:nvPr>
            <p:ph type="ftr" sz="quarter" idx="11"/>
          </p:nvPr>
        </p:nvSpPr>
        <p:spPr/>
        <p:txBody>
          <a:bodyPr/>
          <a:lstStyle>
            <a:lvl1pPr>
              <a:defRPr/>
            </a:lvl1pPr>
          </a:lstStyle>
          <a:p>
            <a:pPr>
              <a:defRPr/>
            </a:pPr>
            <a:endParaRPr lang="es-MX"/>
          </a:p>
        </p:txBody>
      </p:sp>
      <p:sp>
        <p:nvSpPr>
          <p:cNvPr id="6" name="5 Marcador de número de diapositiva"/>
          <p:cNvSpPr>
            <a:spLocks noGrp="1"/>
          </p:cNvSpPr>
          <p:nvPr>
            <p:ph type="sldNum" sz="quarter" idx="12"/>
          </p:nvPr>
        </p:nvSpPr>
        <p:spPr/>
        <p:txBody>
          <a:bodyPr/>
          <a:lstStyle>
            <a:lvl1pPr>
              <a:defRPr/>
            </a:lvl1pPr>
          </a:lstStyle>
          <a:p>
            <a:pPr>
              <a:defRPr/>
            </a:pPr>
            <a:fld id="{37175E31-A24E-4D36-9E7C-086FA90843B1}" type="slidenum">
              <a:rPr lang="es-MX"/>
              <a:pPr>
                <a:defRPr/>
              </a:pPr>
              <a:t>‹Nº›</a:t>
            </a:fld>
            <a:endParaRPr lang="es-MX"/>
          </a:p>
        </p:txBody>
      </p:sp>
    </p:spTree>
    <p:extLst>
      <p:ext uri="{BB962C8B-B14F-4D97-AF65-F5344CB8AC3E}">
        <p14:creationId xmlns:p14="http://schemas.microsoft.com/office/powerpoint/2010/main" val="12434462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1645A03C-EE69-4FA1-A915-20EE276EF44A}" type="datetimeFigureOut">
              <a:rPr lang="es-MX"/>
              <a:pPr>
                <a:defRPr/>
              </a:pPr>
              <a:t>22/08/2018</a:t>
            </a:fld>
            <a:endParaRPr lang="es-MX"/>
          </a:p>
        </p:txBody>
      </p:sp>
      <p:sp>
        <p:nvSpPr>
          <p:cNvPr id="5" name="4 Marcador de pie de página"/>
          <p:cNvSpPr>
            <a:spLocks noGrp="1"/>
          </p:cNvSpPr>
          <p:nvPr>
            <p:ph type="ftr" sz="quarter" idx="11"/>
          </p:nvPr>
        </p:nvSpPr>
        <p:spPr/>
        <p:txBody>
          <a:bodyPr/>
          <a:lstStyle>
            <a:lvl1pPr>
              <a:defRPr/>
            </a:lvl1pPr>
          </a:lstStyle>
          <a:p>
            <a:pPr>
              <a:defRPr/>
            </a:pPr>
            <a:endParaRPr lang="es-MX"/>
          </a:p>
        </p:txBody>
      </p:sp>
      <p:sp>
        <p:nvSpPr>
          <p:cNvPr id="6" name="5 Marcador de número de diapositiva"/>
          <p:cNvSpPr>
            <a:spLocks noGrp="1"/>
          </p:cNvSpPr>
          <p:nvPr>
            <p:ph type="sldNum" sz="quarter" idx="12"/>
          </p:nvPr>
        </p:nvSpPr>
        <p:spPr/>
        <p:txBody>
          <a:bodyPr/>
          <a:lstStyle>
            <a:lvl1pPr>
              <a:defRPr/>
            </a:lvl1pPr>
          </a:lstStyle>
          <a:p>
            <a:pPr>
              <a:defRPr/>
            </a:pPr>
            <a:fld id="{A6B73F73-8EC5-4BD4-918A-CB3D323C48D6}" type="slidenum">
              <a:rPr lang="es-MX"/>
              <a:pPr>
                <a:defRPr/>
              </a:pPr>
              <a:t>‹Nº›</a:t>
            </a:fld>
            <a:endParaRPr lang="es-MX"/>
          </a:p>
        </p:txBody>
      </p:sp>
    </p:spTree>
    <p:extLst>
      <p:ext uri="{BB962C8B-B14F-4D97-AF65-F5344CB8AC3E}">
        <p14:creationId xmlns:p14="http://schemas.microsoft.com/office/powerpoint/2010/main" val="28898877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3 Marcador de fecha"/>
          <p:cNvSpPr>
            <a:spLocks noGrp="1"/>
          </p:cNvSpPr>
          <p:nvPr>
            <p:ph type="dt" sz="half" idx="10"/>
          </p:nvPr>
        </p:nvSpPr>
        <p:spPr/>
        <p:txBody>
          <a:bodyPr/>
          <a:lstStyle>
            <a:lvl1pPr>
              <a:defRPr/>
            </a:lvl1pPr>
          </a:lstStyle>
          <a:p>
            <a:pPr>
              <a:defRPr/>
            </a:pPr>
            <a:fld id="{A7CC4308-DA21-4754-A9CA-70C1E489B0CF}" type="datetimeFigureOut">
              <a:rPr lang="es-MX"/>
              <a:pPr>
                <a:defRPr/>
              </a:pPr>
              <a:t>22/08/2018</a:t>
            </a:fld>
            <a:endParaRPr lang="es-MX"/>
          </a:p>
        </p:txBody>
      </p:sp>
      <p:sp>
        <p:nvSpPr>
          <p:cNvPr id="6" name="4 Marcador de pie de página"/>
          <p:cNvSpPr>
            <a:spLocks noGrp="1"/>
          </p:cNvSpPr>
          <p:nvPr>
            <p:ph type="ftr" sz="quarter" idx="11"/>
          </p:nvPr>
        </p:nvSpPr>
        <p:spPr/>
        <p:txBody>
          <a:bodyPr/>
          <a:lstStyle>
            <a:lvl1pPr>
              <a:defRPr/>
            </a:lvl1pPr>
          </a:lstStyle>
          <a:p>
            <a:pPr>
              <a:defRPr/>
            </a:pPr>
            <a:endParaRPr lang="es-MX"/>
          </a:p>
        </p:txBody>
      </p:sp>
      <p:sp>
        <p:nvSpPr>
          <p:cNvPr id="7" name="5 Marcador de número de diapositiva"/>
          <p:cNvSpPr>
            <a:spLocks noGrp="1"/>
          </p:cNvSpPr>
          <p:nvPr>
            <p:ph type="sldNum" sz="quarter" idx="12"/>
          </p:nvPr>
        </p:nvSpPr>
        <p:spPr/>
        <p:txBody>
          <a:bodyPr/>
          <a:lstStyle>
            <a:lvl1pPr>
              <a:defRPr/>
            </a:lvl1pPr>
          </a:lstStyle>
          <a:p>
            <a:pPr>
              <a:defRPr/>
            </a:pPr>
            <a:fld id="{75544EA6-B2DC-40C7-8D96-87855B74033F}" type="slidenum">
              <a:rPr lang="es-MX"/>
              <a:pPr>
                <a:defRPr/>
              </a:pPr>
              <a:t>‹Nº›</a:t>
            </a:fld>
            <a:endParaRPr lang="es-MX"/>
          </a:p>
        </p:txBody>
      </p:sp>
    </p:spTree>
    <p:extLst>
      <p:ext uri="{BB962C8B-B14F-4D97-AF65-F5344CB8AC3E}">
        <p14:creationId xmlns:p14="http://schemas.microsoft.com/office/powerpoint/2010/main" val="12305349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3 Marcador de fecha"/>
          <p:cNvSpPr>
            <a:spLocks noGrp="1"/>
          </p:cNvSpPr>
          <p:nvPr>
            <p:ph type="dt" sz="half" idx="10"/>
          </p:nvPr>
        </p:nvSpPr>
        <p:spPr/>
        <p:txBody>
          <a:bodyPr/>
          <a:lstStyle>
            <a:lvl1pPr>
              <a:defRPr/>
            </a:lvl1pPr>
          </a:lstStyle>
          <a:p>
            <a:pPr>
              <a:defRPr/>
            </a:pPr>
            <a:fld id="{A5EF0613-5396-4E64-BA80-1EAE2678534F}" type="datetimeFigureOut">
              <a:rPr lang="es-MX"/>
              <a:pPr>
                <a:defRPr/>
              </a:pPr>
              <a:t>22/08/2018</a:t>
            </a:fld>
            <a:endParaRPr lang="es-MX"/>
          </a:p>
        </p:txBody>
      </p:sp>
      <p:sp>
        <p:nvSpPr>
          <p:cNvPr id="8" name="4 Marcador de pie de página"/>
          <p:cNvSpPr>
            <a:spLocks noGrp="1"/>
          </p:cNvSpPr>
          <p:nvPr>
            <p:ph type="ftr" sz="quarter" idx="11"/>
          </p:nvPr>
        </p:nvSpPr>
        <p:spPr/>
        <p:txBody>
          <a:bodyPr/>
          <a:lstStyle>
            <a:lvl1pPr>
              <a:defRPr/>
            </a:lvl1pPr>
          </a:lstStyle>
          <a:p>
            <a:pPr>
              <a:defRPr/>
            </a:pPr>
            <a:endParaRPr lang="es-MX"/>
          </a:p>
        </p:txBody>
      </p:sp>
      <p:sp>
        <p:nvSpPr>
          <p:cNvPr id="9" name="5 Marcador de número de diapositiva"/>
          <p:cNvSpPr>
            <a:spLocks noGrp="1"/>
          </p:cNvSpPr>
          <p:nvPr>
            <p:ph type="sldNum" sz="quarter" idx="12"/>
          </p:nvPr>
        </p:nvSpPr>
        <p:spPr/>
        <p:txBody>
          <a:bodyPr/>
          <a:lstStyle>
            <a:lvl1pPr>
              <a:defRPr/>
            </a:lvl1pPr>
          </a:lstStyle>
          <a:p>
            <a:pPr>
              <a:defRPr/>
            </a:pPr>
            <a:fld id="{3890C476-57D0-40E4-AADB-060C0609DA0C}" type="slidenum">
              <a:rPr lang="es-MX"/>
              <a:pPr>
                <a:defRPr/>
              </a:pPr>
              <a:t>‹Nº›</a:t>
            </a:fld>
            <a:endParaRPr lang="es-MX"/>
          </a:p>
        </p:txBody>
      </p:sp>
    </p:spTree>
    <p:extLst>
      <p:ext uri="{BB962C8B-B14F-4D97-AF65-F5344CB8AC3E}">
        <p14:creationId xmlns:p14="http://schemas.microsoft.com/office/powerpoint/2010/main" val="33308780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3 Marcador de fecha"/>
          <p:cNvSpPr>
            <a:spLocks noGrp="1"/>
          </p:cNvSpPr>
          <p:nvPr>
            <p:ph type="dt" sz="half" idx="10"/>
          </p:nvPr>
        </p:nvSpPr>
        <p:spPr/>
        <p:txBody>
          <a:bodyPr/>
          <a:lstStyle>
            <a:lvl1pPr>
              <a:defRPr/>
            </a:lvl1pPr>
          </a:lstStyle>
          <a:p>
            <a:pPr>
              <a:defRPr/>
            </a:pPr>
            <a:fld id="{A9F5CDC0-F811-40AE-B52D-F93A266B58A9}" type="datetimeFigureOut">
              <a:rPr lang="es-MX"/>
              <a:pPr>
                <a:defRPr/>
              </a:pPr>
              <a:t>22/08/2018</a:t>
            </a:fld>
            <a:endParaRPr lang="es-MX"/>
          </a:p>
        </p:txBody>
      </p:sp>
      <p:sp>
        <p:nvSpPr>
          <p:cNvPr id="4" name="4 Marcador de pie de página"/>
          <p:cNvSpPr>
            <a:spLocks noGrp="1"/>
          </p:cNvSpPr>
          <p:nvPr>
            <p:ph type="ftr" sz="quarter" idx="11"/>
          </p:nvPr>
        </p:nvSpPr>
        <p:spPr/>
        <p:txBody>
          <a:bodyPr/>
          <a:lstStyle>
            <a:lvl1pPr>
              <a:defRPr/>
            </a:lvl1pPr>
          </a:lstStyle>
          <a:p>
            <a:pPr>
              <a:defRPr/>
            </a:pPr>
            <a:endParaRPr lang="es-MX"/>
          </a:p>
        </p:txBody>
      </p:sp>
      <p:sp>
        <p:nvSpPr>
          <p:cNvPr id="5" name="5 Marcador de número de diapositiva"/>
          <p:cNvSpPr>
            <a:spLocks noGrp="1"/>
          </p:cNvSpPr>
          <p:nvPr>
            <p:ph type="sldNum" sz="quarter" idx="12"/>
          </p:nvPr>
        </p:nvSpPr>
        <p:spPr/>
        <p:txBody>
          <a:bodyPr/>
          <a:lstStyle>
            <a:lvl1pPr>
              <a:defRPr/>
            </a:lvl1pPr>
          </a:lstStyle>
          <a:p>
            <a:pPr>
              <a:defRPr/>
            </a:pPr>
            <a:fld id="{24BBEE3D-21B7-4476-8B6A-D54052FA7A60}" type="slidenum">
              <a:rPr lang="es-MX"/>
              <a:pPr>
                <a:defRPr/>
              </a:pPr>
              <a:t>‹Nº›</a:t>
            </a:fld>
            <a:endParaRPr lang="es-MX"/>
          </a:p>
        </p:txBody>
      </p:sp>
    </p:spTree>
    <p:extLst>
      <p:ext uri="{BB962C8B-B14F-4D97-AF65-F5344CB8AC3E}">
        <p14:creationId xmlns:p14="http://schemas.microsoft.com/office/powerpoint/2010/main" val="2851596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D587F7BD-BECF-49A6-BE10-2FD67D871DA0}" type="datetimeFigureOut">
              <a:rPr lang="es-MX"/>
              <a:pPr>
                <a:defRPr/>
              </a:pPr>
              <a:t>22/08/2018</a:t>
            </a:fld>
            <a:endParaRPr lang="es-MX"/>
          </a:p>
        </p:txBody>
      </p:sp>
      <p:sp>
        <p:nvSpPr>
          <p:cNvPr id="3" name="4 Marcador de pie de página"/>
          <p:cNvSpPr>
            <a:spLocks noGrp="1"/>
          </p:cNvSpPr>
          <p:nvPr>
            <p:ph type="ftr" sz="quarter" idx="11"/>
          </p:nvPr>
        </p:nvSpPr>
        <p:spPr/>
        <p:txBody>
          <a:bodyPr/>
          <a:lstStyle>
            <a:lvl1pPr>
              <a:defRPr/>
            </a:lvl1pPr>
          </a:lstStyle>
          <a:p>
            <a:pPr>
              <a:defRPr/>
            </a:pPr>
            <a:endParaRPr lang="es-MX"/>
          </a:p>
        </p:txBody>
      </p:sp>
      <p:sp>
        <p:nvSpPr>
          <p:cNvPr id="4" name="5 Marcador de número de diapositiva"/>
          <p:cNvSpPr>
            <a:spLocks noGrp="1"/>
          </p:cNvSpPr>
          <p:nvPr>
            <p:ph type="sldNum" sz="quarter" idx="12"/>
          </p:nvPr>
        </p:nvSpPr>
        <p:spPr/>
        <p:txBody>
          <a:bodyPr/>
          <a:lstStyle>
            <a:lvl1pPr>
              <a:defRPr/>
            </a:lvl1pPr>
          </a:lstStyle>
          <a:p>
            <a:pPr>
              <a:defRPr/>
            </a:pPr>
            <a:fld id="{0B3060A2-D072-492C-BDAC-7936E28458CB}" type="slidenum">
              <a:rPr lang="es-MX"/>
              <a:pPr>
                <a:defRPr/>
              </a:pPr>
              <a:t>‹Nº›</a:t>
            </a:fld>
            <a:endParaRPr lang="es-MX"/>
          </a:p>
        </p:txBody>
      </p:sp>
    </p:spTree>
    <p:extLst>
      <p:ext uri="{BB962C8B-B14F-4D97-AF65-F5344CB8AC3E}">
        <p14:creationId xmlns:p14="http://schemas.microsoft.com/office/powerpoint/2010/main" val="2067200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63ACAA9-DC58-4AEC-9D6F-6882F859B704}" type="datetimeFigureOut">
              <a:rPr lang="es-MX"/>
              <a:pPr>
                <a:defRPr/>
              </a:pPr>
              <a:t>22/08/2018</a:t>
            </a:fld>
            <a:endParaRPr lang="es-MX"/>
          </a:p>
        </p:txBody>
      </p:sp>
      <p:sp>
        <p:nvSpPr>
          <p:cNvPr id="6" name="4 Marcador de pie de página"/>
          <p:cNvSpPr>
            <a:spLocks noGrp="1"/>
          </p:cNvSpPr>
          <p:nvPr>
            <p:ph type="ftr" sz="quarter" idx="11"/>
          </p:nvPr>
        </p:nvSpPr>
        <p:spPr/>
        <p:txBody>
          <a:bodyPr/>
          <a:lstStyle>
            <a:lvl1pPr>
              <a:defRPr/>
            </a:lvl1pPr>
          </a:lstStyle>
          <a:p>
            <a:pPr>
              <a:defRPr/>
            </a:pPr>
            <a:endParaRPr lang="es-MX"/>
          </a:p>
        </p:txBody>
      </p:sp>
      <p:sp>
        <p:nvSpPr>
          <p:cNvPr id="7" name="5 Marcador de número de diapositiva"/>
          <p:cNvSpPr>
            <a:spLocks noGrp="1"/>
          </p:cNvSpPr>
          <p:nvPr>
            <p:ph type="sldNum" sz="quarter" idx="12"/>
          </p:nvPr>
        </p:nvSpPr>
        <p:spPr/>
        <p:txBody>
          <a:bodyPr/>
          <a:lstStyle>
            <a:lvl1pPr>
              <a:defRPr/>
            </a:lvl1pPr>
          </a:lstStyle>
          <a:p>
            <a:pPr>
              <a:defRPr/>
            </a:pPr>
            <a:fld id="{0E7DA18F-8890-40E9-B071-29237B2F80A0}" type="slidenum">
              <a:rPr lang="es-MX"/>
              <a:pPr>
                <a:defRPr/>
              </a:pPr>
              <a:t>‹Nº›</a:t>
            </a:fld>
            <a:endParaRPr lang="es-MX"/>
          </a:p>
        </p:txBody>
      </p:sp>
    </p:spTree>
    <p:extLst>
      <p:ext uri="{BB962C8B-B14F-4D97-AF65-F5344CB8AC3E}">
        <p14:creationId xmlns:p14="http://schemas.microsoft.com/office/powerpoint/2010/main" val="9018366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MX"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0027A916-C798-4ECA-B18C-283257635C91}" type="datetimeFigureOut">
              <a:rPr lang="es-MX"/>
              <a:pPr>
                <a:defRPr/>
              </a:pPr>
              <a:t>22/08/2018</a:t>
            </a:fld>
            <a:endParaRPr lang="es-MX"/>
          </a:p>
        </p:txBody>
      </p:sp>
      <p:sp>
        <p:nvSpPr>
          <p:cNvPr id="6" name="4 Marcador de pie de página"/>
          <p:cNvSpPr>
            <a:spLocks noGrp="1"/>
          </p:cNvSpPr>
          <p:nvPr>
            <p:ph type="ftr" sz="quarter" idx="11"/>
          </p:nvPr>
        </p:nvSpPr>
        <p:spPr/>
        <p:txBody>
          <a:bodyPr/>
          <a:lstStyle>
            <a:lvl1pPr>
              <a:defRPr/>
            </a:lvl1pPr>
          </a:lstStyle>
          <a:p>
            <a:pPr>
              <a:defRPr/>
            </a:pPr>
            <a:endParaRPr lang="es-MX"/>
          </a:p>
        </p:txBody>
      </p:sp>
      <p:sp>
        <p:nvSpPr>
          <p:cNvPr id="7" name="5 Marcador de número de diapositiva"/>
          <p:cNvSpPr>
            <a:spLocks noGrp="1"/>
          </p:cNvSpPr>
          <p:nvPr>
            <p:ph type="sldNum" sz="quarter" idx="12"/>
          </p:nvPr>
        </p:nvSpPr>
        <p:spPr/>
        <p:txBody>
          <a:bodyPr/>
          <a:lstStyle>
            <a:lvl1pPr>
              <a:defRPr/>
            </a:lvl1pPr>
          </a:lstStyle>
          <a:p>
            <a:pPr>
              <a:defRPr/>
            </a:pPr>
            <a:fld id="{A4587B36-AE13-4BD0-904E-F63003C11E4D}" type="slidenum">
              <a:rPr lang="es-MX"/>
              <a:pPr>
                <a:defRPr/>
              </a:pPr>
              <a:t>‹Nº›</a:t>
            </a:fld>
            <a:endParaRPr lang="es-MX"/>
          </a:p>
        </p:txBody>
      </p:sp>
    </p:spTree>
    <p:extLst>
      <p:ext uri="{BB962C8B-B14F-4D97-AF65-F5344CB8AC3E}">
        <p14:creationId xmlns:p14="http://schemas.microsoft.com/office/powerpoint/2010/main" val="39451426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lvl1pPr>
              <a:defRPr/>
            </a:lvl1pPr>
          </a:lstStyle>
          <a:p>
            <a:pPr>
              <a:defRPr/>
            </a:pPr>
            <a:fld id="{2BB5D49B-31C2-46D3-AFAC-0030A6BABF9F}" type="datetimeFigureOut">
              <a:rPr lang="es-MX"/>
              <a:pPr>
                <a:defRPr/>
              </a:pPr>
              <a:t>22/08/2018</a:t>
            </a:fld>
            <a:endParaRPr lang="es-MX"/>
          </a:p>
        </p:txBody>
      </p:sp>
      <p:sp>
        <p:nvSpPr>
          <p:cNvPr id="5" name="4 Marcador de pie de página"/>
          <p:cNvSpPr>
            <a:spLocks noGrp="1"/>
          </p:cNvSpPr>
          <p:nvPr>
            <p:ph type="ftr" sz="quarter" idx="11"/>
          </p:nvPr>
        </p:nvSpPr>
        <p:spPr/>
        <p:txBody>
          <a:bodyPr/>
          <a:lstStyle>
            <a:lvl1pPr>
              <a:defRPr/>
            </a:lvl1pPr>
          </a:lstStyle>
          <a:p>
            <a:pPr>
              <a:defRPr/>
            </a:pPr>
            <a:endParaRPr lang="es-MX"/>
          </a:p>
        </p:txBody>
      </p:sp>
      <p:sp>
        <p:nvSpPr>
          <p:cNvPr id="6" name="5 Marcador de número de diapositiva"/>
          <p:cNvSpPr>
            <a:spLocks noGrp="1"/>
          </p:cNvSpPr>
          <p:nvPr>
            <p:ph type="sldNum" sz="quarter" idx="12"/>
          </p:nvPr>
        </p:nvSpPr>
        <p:spPr/>
        <p:txBody>
          <a:bodyPr/>
          <a:lstStyle>
            <a:lvl1pPr>
              <a:defRPr/>
            </a:lvl1pPr>
          </a:lstStyle>
          <a:p>
            <a:pPr>
              <a:defRPr/>
            </a:pPr>
            <a:fld id="{F8D379F2-3E4F-4A71-8A2A-D1253EE8A3BD}" type="slidenum">
              <a:rPr lang="es-MX"/>
              <a:pPr>
                <a:defRPr/>
              </a:pPr>
              <a:t>‹Nº›</a:t>
            </a:fld>
            <a:endParaRPr lang="es-MX"/>
          </a:p>
        </p:txBody>
      </p:sp>
    </p:spTree>
    <p:extLst>
      <p:ext uri="{BB962C8B-B14F-4D97-AF65-F5344CB8AC3E}">
        <p14:creationId xmlns:p14="http://schemas.microsoft.com/office/powerpoint/2010/main" val="111039254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lvl1pPr>
              <a:defRPr/>
            </a:lvl1pPr>
          </a:lstStyle>
          <a:p>
            <a:pPr>
              <a:defRPr/>
            </a:pPr>
            <a:fld id="{3D78B40D-02B0-4E68-B8B4-7D31B02DD3A2}" type="datetimeFigureOut">
              <a:rPr lang="es-MX"/>
              <a:pPr>
                <a:defRPr/>
              </a:pPr>
              <a:t>22/08/2018</a:t>
            </a:fld>
            <a:endParaRPr lang="es-MX"/>
          </a:p>
        </p:txBody>
      </p:sp>
      <p:sp>
        <p:nvSpPr>
          <p:cNvPr id="5" name="4 Marcador de pie de página"/>
          <p:cNvSpPr>
            <a:spLocks noGrp="1"/>
          </p:cNvSpPr>
          <p:nvPr>
            <p:ph type="ftr" sz="quarter" idx="11"/>
          </p:nvPr>
        </p:nvSpPr>
        <p:spPr/>
        <p:txBody>
          <a:bodyPr/>
          <a:lstStyle>
            <a:lvl1pPr>
              <a:defRPr/>
            </a:lvl1pPr>
          </a:lstStyle>
          <a:p>
            <a:pPr>
              <a:defRPr/>
            </a:pPr>
            <a:endParaRPr lang="es-MX"/>
          </a:p>
        </p:txBody>
      </p:sp>
      <p:sp>
        <p:nvSpPr>
          <p:cNvPr id="6" name="5 Marcador de número de diapositiva"/>
          <p:cNvSpPr>
            <a:spLocks noGrp="1"/>
          </p:cNvSpPr>
          <p:nvPr>
            <p:ph type="sldNum" sz="quarter" idx="12"/>
          </p:nvPr>
        </p:nvSpPr>
        <p:spPr/>
        <p:txBody>
          <a:bodyPr/>
          <a:lstStyle>
            <a:lvl1pPr>
              <a:defRPr/>
            </a:lvl1pPr>
          </a:lstStyle>
          <a:p>
            <a:pPr>
              <a:defRPr/>
            </a:pPr>
            <a:fld id="{2D5D75E6-069E-4087-9DC6-25FE6A18FB42}" type="slidenum">
              <a:rPr lang="es-MX"/>
              <a:pPr>
                <a:defRPr/>
              </a:pPr>
              <a:t>‹Nº›</a:t>
            </a:fld>
            <a:endParaRPr lang="es-MX"/>
          </a:p>
        </p:txBody>
      </p:sp>
    </p:spTree>
    <p:extLst>
      <p:ext uri="{BB962C8B-B14F-4D97-AF65-F5344CB8AC3E}">
        <p14:creationId xmlns:p14="http://schemas.microsoft.com/office/powerpoint/2010/main" val="3344519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MX" smtClean="0"/>
              <a:t>Haga clic para modificar el estilo de título del patrón</a:t>
            </a:r>
            <a:endParaRPr lang="es-MX" altLang="es-MX" smtClean="0"/>
          </a:p>
        </p:txBody>
      </p:sp>
      <p:sp>
        <p:nvSpPr>
          <p:cNvPr id="1027" name="2 Marcador de texto"/>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MX" smtClean="0"/>
              <a:t>Haga clic para modificar el estilo de texto del patrón</a:t>
            </a:r>
          </a:p>
          <a:p>
            <a:pPr lvl="1"/>
            <a:r>
              <a:rPr lang="es-ES" altLang="es-MX" smtClean="0"/>
              <a:t>Segundo nivel</a:t>
            </a:r>
          </a:p>
          <a:p>
            <a:pPr lvl="2"/>
            <a:r>
              <a:rPr lang="es-ES" altLang="es-MX" smtClean="0"/>
              <a:t>Tercer nivel</a:t>
            </a:r>
          </a:p>
          <a:p>
            <a:pPr lvl="3"/>
            <a:r>
              <a:rPr lang="es-ES" altLang="es-MX" smtClean="0"/>
              <a:t>Cuarto nivel</a:t>
            </a:r>
          </a:p>
          <a:p>
            <a:pPr lvl="4"/>
            <a:r>
              <a:rPr lang="es-ES" altLang="es-MX" smtClean="0"/>
              <a:t>Quinto nivel</a:t>
            </a:r>
            <a:endParaRPr lang="es-MX" altLang="es-MX" smtClean="0"/>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32969776-6CD3-4E20-B910-334197EE5662}" type="datetimeFigureOut">
              <a:rPr lang="es-MX"/>
              <a:pPr>
                <a:defRPr/>
              </a:pPr>
              <a:t>22/08/2018</a:t>
            </a:fld>
            <a:endParaRPr lang="es-MX"/>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MX"/>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DB88984D-B4C1-4EB8-A776-7BED45B81C9F}" type="slidenum">
              <a:rPr lang="es-MX"/>
              <a:pPr>
                <a:defRPr/>
              </a:pPr>
              <a:t>‹Nº›</a:t>
            </a:fld>
            <a:endParaRPr lang="es-MX"/>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1 Marcador de título"/>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MX" smtClean="0"/>
              <a:t>Haga clic para modificar el estilo de título del patrón</a:t>
            </a:r>
            <a:endParaRPr lang="es-MX" altLang="es-MX" smtClean="0"/>
          </a:p>
        </p:txBody>
      </p:sp>
      <p:sp>
        <p:nvSpPr>
          <p:cNvPr id="2051" name="2 Marcador de texto"/>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MX" smtClean="0"/>
              <a:t>Haga clic para modificar el estilo de texto del patrón</a:t>
            </a:r>
          </a:p>
          <a:p>
            <a:pPr lvl="1"/>
            <a:r>
              <a:rPr lang="es-ES" altLang="es-MX" smtClean="0"/>
              <a:t>Segundo nivel</a:t>
            </a:r>
          </a:p>
          <a:p>
            <a:pPr lvl="2"/>
            <a:r>
              <a:rPr lang="es-ES" altLang="es-MX" smtClean="0"/>
              <a:t>Tercer nivel</a:t>
            </a:r>
          </a:p>
          <a:p>
            <a:pPr lvl="3"/>
            <a:r>
              <a:rPr lang="es-ES" altLang="es-MX" smtClean="0"/>
              <a:t>Cuarto nivel</a:t>
            </a:r>
          </a:p>
          <a:p>
            <a:pPr lvl="4"/>
            <a:r>
              <a:rPr lang="es-ES" altLang="es-MX" smtClean="0"/>
              <a:t>Quinto nivel</a:t>
            </a:r>
            <a:endParaRPr lang="es-MX" altLang="es-MX" smtClean="0"/>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cs typeface="Arial" charset="0"/>
              </a:defRPr>
            </a:lvl1pPr>
          </a:lstStyle>
          <a:p>
            <a:pPr>
              <a:defRPr/>
            </a:pPr>
            <a:fld id="{3845A151-F4ED-47B3-8196-FF93C7600CD4}" type="datetimeFigureOut">
              <a:rPr lang="es-MX"/>
              <a:pPr>
                <a:defRPr/>
              </a:pPr>
              <a:t>22/08/2018</a:t>
            </a:fld>
            <a:endParaRPr lang="es-MX"/>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cs typeface="Arial" charset="0"/>
              </a:defRPr>
            </a:lvl1pPr>
          </a:lstStyle>
          <a:p>
            <a:pPr>
              <a:defRPr/>
            </a:pPr>
            <a:endParaRPr lang="es-MX"/>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cs typeface="Arial" charset="0"/>
              </a:defRPr>
            </a:lvl1pPr>
          </a:lstStyle>
          <a:p>
            <a:pPr>
              <a:defRPr/>
            </a:pPr>
            <a:fld id="{8E3494EF-B8C2-453F-B9D0-56D830B0A7C4}" type="slidenum">
              <a:rPr lang="es-MX"/>
              <a:pPr>
                <a:defRPr/>
              </a:pPr>
              <a:t>‹Nº›</a:t>
            </a:fld>
            <a:endParaRPr lang="es-MX"/>
          </a:p>
        </p:txBody>
      </p:sp>
    </p:spTree>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127000" y="1755775"/>
            <a:ext cx="5021263" cy="1573213"/>
          </a:xfrm>
        </p:spPr>
        <p:txBody>
          <a:bodyPr rtlCol="0">
            <a:noAutofit/>
          </a:bodyPr>
          <a:lstStyle/>
          <a:p>
            <a:pPr algn="l" eaLnBrk="1" fontAlgn="auto" hangingPunct="1">
              <a:lnSpc>
                <a:spcPct val="90000"/>
              </a:lnSpc>
              <a:spcAft>
                <a:spcPts val="0"/>
              </a:spcAft>
              <a:defRPr/>
            </a:pPr>
            <a:r>
              <a:rPr lang="es-MX" sz="2000" b="1" dirty="0" smtClean="0">
                <a:solidFill>
                  <a:schemeClr val="bg1"/>
                </a:solidFill>
                <a:latin typeface="Aller" pitchFamily="2" charset="0"/>
              </a:rPr>
              <a:t>Universidad Autónoma de Campeche</a:t>
            </a:r>
            <a:r>
              <a:rPr lang="es-MX" sz="2000" b="1" dirty="0" smtClean="0">
                <a:solidFill>
                  <a:schemeClr val="accent3"/>
                </a:solidFill>
                <a:latin typeface="Aller" pitchFamily="2" charset="0"/>
              </a:rPr>
              <a:t/>
            </a:r>
            <a:br>
              <a:rPr lang="es-MX" sz="2000" b="1" dirty="0" smtClean="0">
                <a:solidFill>
                  <a:schemeClr val="accent3"/>
                </a:solidFill>
                <a:latin typeface="Aller" pitchFamily="2" charset="0"/>
              </a:rPr>
            </a:br>
            <a:r>
              <a:rPr lang="es-MX" sz="2000" b="1" dirty="0" smtClean="0">
                <a:solidFill>
                  <a:schemeClr val="accent3"/>
                </a:solidFill>
                <a:latin typeface="Aller" pitchFamily="2" charset="0"/>
              </a:rPr>
              <a:t/>
            </a:r>
            <a:br>
              <a:rPr lang="es-MX" sz="2000" b="1" dirty="0" smtClean="0">
                <a:solidFill>
                  <a:schemeClr val="accent3"/>
                </a:solidFill>
                <a:latin typeface="Aller" pitchFamily="2" charset="0"/>
              </a:rPr>
            </a:br>
            <a:r>
              <a:rPr lang="es-MX" sz="2000" b="1" dirty="0" smtClean="0">
                <a:solidFill>
                  <a:srgbClr val="C5CA02"/>
                </a:solidFill>
                <a:latin typeface="Aller" pitchFamily="2" charset="0"/>
              </a:rPr>
              <a:t>RECTORÍA</a:t>
            </a:r>
            <a:br>
              <a:rPr lang="es-MX" sz="2000" b="1" dirty="0" smtClean="0">
                <a:solidFill>
                  <a:srgbClr val="C5CA02"/>
                </a:solidFill>
                <a:latin typeface="Aller" pitchFamily="2" charset="0"/>
              </a:rPr>
            </a:br>
            <a:r>
              <a:rPr lang="es-MX" sz="2000" b="1" dirty="0">
                <a:solidFill>
                  <a:srgbClr val="C5CA02"/>
                </a:solidFill>
                <a:latin typeface="Aller" pitchFamily="2" charset="0"/>
              </a:rPr>
              <a:t/>
            </a:r>
            <a:br>
              <a:rPr lang="es-MX" sz="2000" b="1" dirty="0">
                <a:solidFill>
                  <a:srgbClr val="C5CA02"/>
                </a:solidFill>
                <a:latin typeface="Aller" pitchFamily="2" charset="0"/>
              </a:rPr>
            </a:br>
            <a:r>
              <a:rPr lang="es-MX" sz="1600" b="1" dirty="0" smtClean="0">
                <a:solidFill>
                  <a:srgbClr val="C5CA02"/>
                </a:solidFill>
                <a:latin typeface="Aller" pitchFamily="2" charset="0"/>
              </a:rPr>
              <a:t>ÁREA DE VALIDACIÓN ELECTRÓNICA</a:t>
            </a:r>
            <a:endParaRPr lang="es-MX" sz="1600" b="1" dirty="0">
              <a:solidFill>
                <a:srgbClr val="C5CA02"/>
              </a:solidFill>
              <a:latin typeface="Aller" pitchFamily="2" charset="0"/>
            </a:endParaRPr>
          </a:p>
        </p:txBody>
      </p:sp>
      <p:sp>
        <p:nvSpPr>
          <p:cNvPr id="9" name="1 Título"/>
          <p:cNvSpPr txBox="1">
            <a:spLocks/>
          </p:cNvSpPr>
          <p:nvPr/>
        </p:nvSpPr>
        <p:spPr>
          <a:xfrm>
            <a:off x="214282" y="428580"/>
            <a:ext cx="5072098" cy="1357346"/>
          </a:xfrm>
          <a:prstGeom prst="rect">
            <a:avLst/>
          </a:prstGeom>
        </p:spPr>
        <p:txBody>
          <a:bodyPr anchor="ctr"/>
          <a:lstStyle/>
          <a:p>
            <a:pPr algn="ctr" fontAlgn="auto">
              <a:lnSpc>
                <a:spcPct val="90000"/>
              </a:lnSpc>
              <a:spcAft>
                <a:spcPts val="0"/>
              </a:spcAft>
              <a:defRPr/>
            </a:pPr>
            <a:r>
              <a:rPr lang="es-MX" sz="2400" dirty="0">
                <a:solidFill>
                  <a:srgbClr val="C5CA02"/>
                </a:solidFill>
                <a:effectLst>
                  <a:innerShdw blurRad="63500" dist="50800" dir="13500000">
                    <a:prstClr val="black">
                      <a:alpha val="50000"/>
                    </a:prstClr>
                  </a:innerShdw>
                </a:effectLst>
                <a:latin typeface="Aller Display" pitchFamily="2" charset="0"/>
                <a:ea typeface="+mj-ea"/>
                <a:cs typeface="+mj-cs"/>
              </a:rPr>
              <a:t>PROCEDIMIENTOS DE VALIDACIÓN ELECTRÓNICA</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Título"/>
          <p:cNvSpPr>
            <a:spLocks noGrp="1"/>
          </p:cNvSpPr>
          <p:nvPr>
            <p:ph type="title"/>
          </p:nvPr>
        </p:nvSpPr>
        <p:spPr>
          <a:xfrm>
            <a:off x="2627313" y="274638"/>
            <a:ext cx="6337300" cy="1143000"/>
          </a:xfrm>
        </p:spPr>
        <p:txBody>
          <a:bodyPr/>
          <a:lstStyle/>
          <a:p>
            <a:pPr eaLnBrk="1" hangingPunct="1"/>
            <a:r>
              <a:rPr lang="es-MX" altLang="es-MX" sz="2000" smtClean="0"/>
              <a:t>¿A partir de qué momento los certificados de estudios de posgrado se emitirán mediante procedimientos de Validación Electrónica?</a:t>
            </a:r>
          </a:p>
        </p:txBody>
      </p:sp>
      <p:pic>
        <p:nvPicPr>
          <p:cNvPr id="4099" name="Picture 2"/>
          <p:cNvPicPr>
            <a:picLocks noChangeAspect="1" noChangeArrowheads="1"/>
          </p:cNvPicPr>
          <p:nvPr/>
        </p:nvPicPr>
        <p:blipFill>
          <a:blip r:embed="rId2">
            <a:extLst>
              <a:ext uri="{28A0092B-C50C-407E-A947-70E740481C1C}">
                <a14:useLocalDpi xmlns:a14="http://schemas.microsoft.com/office/drawing/2010/main" val="0"/>
              </a:ext>
            </a:extLst>
          </a:blip>
          <a:srcRect l="60239" t="12698" r="21021" b="7738"/>
          <a:stretch>
            <a:fillRect/>
          </a:stretch>
        </p:blipFill>
        <p:spPr bwMode="auto">
          <a:xfrm>
            <a:off x="-3175" y="0"/>
            <a:ext cx="255905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5"/>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l="36235" t="20036" r="37582" b="16431"/>
          <a:stretch>
            <a:fillRect/>
          </a:stretch>
        </p:blipFill>
        <p:spPr>
          <a:xfrm>
            <a:off x="3924300" y="1412875"/>
            <a:ext cx="3743325" cy="4808538"/>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Título"/>
          <p:cNvSpPr>
            <a:spLocks noGrp="1"/>
          </p:cNvSpPr>
          <p:nvPr>
            <p:ph type="title"/>
          </p:nvPr>
        </p:nvSpPr>
        <p:spPr>
          <a:xfrm>
            <a:off x="2627313" y="274638"/>
            <a:ext cx="6337300" cy="1143000"/>
          </a:xfrm>
        </p:spPr>
        <p:txBody>
          <a:bodyPr/>
          <a:lstStyle/>
          <a:p>
            <a:pPr eaLnBrk="1" hangingPunct="1"/>
            <a:r>
              <a:rPr lang="es-MX" altLang="es-MX" sz="2000" smtClean="0"/>
              <a:t>Requisitos para solicitar un certificado de estudios de posgrado:</a:t>
            </a:r>
          </a:p>
        </p:txBody>
      </p:sp>
      <p:pic>
        <p:nvPicPr>
          <p:cNvPr id="5123" name="Picture 2"/>
          <p:cNvPicPr>
            <a:picLocks noChangeAspect="1" noChangeArrowheads="1"/>
          </p:cNvPicPr>
          <p:nvPr/>
        </p:nvPicPr>
        <p:blipFill>
          <a:blip r:embed="rId2">
            <a:extLst>
              <a:ext uri="{28A0092B-C50C-407E-A947-70E740481C1C}">
                <a14:useLocalDpi xmlns:a14="http://schemas.microsoft.com/office/drawing/2010/main" val="0"/>
              </a:ext>
            </a:extLst>
          </a:blip>
          <a:srcRect l="60239" t="12698" r="21021" b="7738"/>
          <a:stretch>
            <a:fillRect/>
          </a:stretch>
        </p:blipFill>
        <p:spPr bwMode="auto">
          <a:xfrm>
            <a:off x="-3175" y="0"/>
            <a:ext cx="255905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2" name="1 Tabla"/>
          <p:cNvGraphicFramePr>
            <a:graphicFrameLocks noGrp="1"/>
          </p:cNvGraphicFramePr>
          <p:nvPr/>
        </p:nvGraphicFramePr>
        <p:xfrm>
          <a:off x="3251200" y="1268413"/>
          <a:ext cx="5065713" cy="5329237"/>
        </p:xfrm>
        <a:graphic>
          <a:graphicData uri="http://schemas.openxmlformats.org/drawingml/2006/table">
            <a:tbl>
              <a:tblPr/>
              <a:tblGrid>
                <a:gridCol w="2587035"/>
                <a:gridCol w="409455"/>
                <a:gridCol w="576099"/>
                <a:gridCol w="485055"/>
                <a:gridCol w="490759"/>
                <a:gridCol w="517310"/>
              </a:tblGrid>
              <a:tr h="371334">
                <a:tc>
                  <a:txBody>
                    <a:bodyPr/>
                    <a:lstStyle/>
                    <a:p>
                      <a:pPr marR="0" indent="0" algn="ctr" rtl="0">
                        <a:spcBef>
                          <a:spcPts val="0"/>
                        </a:spcBef>
                        <a:spcAft>
                          <a:spcPts val="1400"/>
                        </a:spcAft>
                      </a:pPr>
                      <a:r>
                        <a:rPr lang="es-MX" sz="800" b="1" kern="1400">
                          <a:solidFill>
                            <a:srgbClr val="000000"/>
                          </a:solidFill>
                          <a:effectLst/>
                          <a:latin typeface="Aller"/>
                        </a:rPr>
                        <a:t>NIVELES  ACADEMICOS </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1000" b="1" kern="1400">
                          <a:solidFill>
                            <a:srgbClr val="000000"/>
                          </a:solidFill>
                          <a:effectLst/>
                          <a:latin typeface="Aller"/>
                        </a:rPr>
                        <a:t>1</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1000" b="1" kern="1400">
                          <a:solidFill>
                            <a:srgbClr val="000000"/>
                          </a:solidFill>
                          <a:effectLst/>
                          <a:latin typeface="Aller"/>
                        </a:rPr>
                        <a:t>2</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1000" b="1" kern="1400">
                          <a:solidFill>
                            <a:srgbClr val="000000"/>
                          </a:solidFill>
                          <a:effectLst/>
                          <a:latin typeface="Aller"/>
                        </a:rPr>
                        <a:t>3</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1000" b="1" kern="1400">
                          <a:solidFill>
                            <a:srgbClr val="000000"/>
                          </a:solidFill>
                          <a:effectLst/>
                          <a:latin typeface="Aller"/>
                        </a:rPr>
                        <a:t>4</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1000" b="1" kern="1400">
                          <a:solidFill>
                            <a:srgbClr val="000000"/>
                          </a:solidFill>
                          <a:effectLst/>
                          <a:latin typeface="Aller"/>
                        </a:rPr>
                        <a:t>5</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8840">
                <a:tc>
                  <a:txBody>
                    <a:bodyPr/>
                    <a:lstStyle/>
                    <a:p>
                      <a:pPr marR="0" indent="0" algn="just" rtl="0">
                        <a:spcBef>
                          <a:spcPts val="0"/>
                        </a:spcBef>
                        <a:spcAft>
                          <a:spcPts val="1400"/>
                        </a:spcAft>
                      </a:pPr>
                      <a:r>
                        <a:rPr lang="es-MX" sz="1200" kern="1400">
                          <a:solidFill>
                            <a:srgbClr val="000000"/>
                          </a:solidFill>
                          <a:effectLst/>
                          <a:latin typeface="Aller"/>
                        </a:rPr>
                        <a:t>Original de recibo de pago de derechos.</a:t>
                      </a:r>
                      <a:endParaRPr lang="es-MX" sz="12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1000" b="1"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1000" b="1"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1000" b="1"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1000" b="1"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1000" b="1"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08154">
                <a:tc>
                  <a:txBody>
                    <a:bodyPr/>
                    <a:lstStyle/>
                    <a:p>
                      <a:pPr marR="0" indent="0" algn="just" rtl="0">
                        <a:spcBef>
                          <a:spcPts val="0"/>
                        </a:spcBef>
                        <a:spcAft>
                          <a:spcPts val="1400"/>
                        </a:spcAft>
                      </a:pPr>
                      <a:r>
                        <a:rPr lang="es-MX" sz="1200" kern="1400">
                          <a:solidFill>
                            <a:srgbClr val="000000"/>
                          </a:solidFill>
                          <a:effectLst/>
                          <a:latin typeface="Aller"/>
                        </a:rPr>
                        <a:t>Historial Académico debidamente firmado y sellado. </a:t>
                      </a:r>
                      <a:r>
                        <a:rPr lang="es-MX" sz="1200" b="1" u="sng" kern="1400">
                          <a:solidFill>
                            <a:srgbClr val="000000"/>
                          </a:solidFill>
                          <a:effectLst/>
                          <a:latin typeface="Aller"/>
                        </a:rPr>
                        <a:t>(Vigencia de seis meses contados a partir de la fecha de expedición).</a:t>
                      </a:r>
                      <a:endParaRPr lang="es-MX" sz="12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1000" b="1"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1000" b="1"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1000" b="1"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1000" b="1"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1000" b="1"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25903">
                <a:tc>
                  <a:txBody>
                    <a:bodyPr/>
                    <a:lstStyle/>
                    <a:p>
                      <a:pPr marR="0" indent="0" algn="just" rtl="0">
                        <a:spcBef>
                          <a:spcPts val="0"/>
                        </a:spcBef>
                        <a:spcAft>
                          <a:spcPts val="1400"/>
                        </a:spcAft>
                      </a:pPr>
                      <a:r>
                        <a:rPr lang="es-MX" sz="1200" kern="1400">
                          <a:solidFill>
                            <a:srgbClr val="000000"/>
                          </a:solidFill>
                          <a:effectLst/>
                          <a:latin typeface="Aller"/>
                        </a:rPr>
                        <a:t>Acta de Nacimiento ACTUALIZADA, original.</a:t>
                      </a:r>
                      <a:endParaRPr lang="es-MX" sz="12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1000" b="1"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1000" b="1"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1000" b="1"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1000" b="1"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1000" b="1"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4873">
                <a:tc>
                  <a:txBody>
                    <a:bodyPr/>
                    <a:lstStyle/>
                    <a:p>
                      <a:pPr marR="0" indent="0" algn="just" rtl="0">
                        <a:spcBef>
                          <a:spcPts val="0"/>
                        </a:spcBef>
                        <a:spcAft>
                          <a:spcPts val="1400"/>
                        </a:spcAft>
                      </a:pPr>
                      <a:r>
                        <a:rPr lang="es-MX" sz="1200" kern="1400">
                          <a:solidFill>
                            <a:srgbClr val="000000"/>
                          </a:solidFill>
                          <a:effectLst/>
                          <a:latin typeface="Aller"/>
                        </a:rPr>
                        <a:t>Clave Única del Registro de Población (C.U.R.P.) en formato nuevo.</a:t>
                      </a:r>
                      <a:endParaRPr lang="es-MX" sz="12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1000" b="1"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1000" b="1"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1000" b="1"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1000" b="1"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1000" b="1"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75906">
                <a:tc>
                  <a:txBody>
                    <a:bodyPr/>
                    <a:lstStyle/>
                    <a:p>
                      <a:pPr marR="0" indent="0" algn="just" rtl="0">
                        <a:spcBef>
                          <a:spcPts val="0"/>
                        </a:spcBef>
                        <a:spcAft>
                          <a:spcPts val="1400"/>
                        </a:spcAft>
                      </a:pPr>
                      <a:r>
                        <a:rPr lang="es-MX" sz="1200" kern="1400">
                          <a:solidFill>
                            <a:srgbClr val="000000"/>
                          </a:solidFill>
                          <a:effectLst/>
                          <a:latin typeface="Aller"/>
                        </a:rPr>
                        <a:t>Copia del comprobante de pago por expedición de fotografías, a favor de la Universidad Autónoma de Campeche.</a:t>
                      </a:r>
                      <a:endParaRPr lang="es-MX" sz="12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1000" b="1"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1000" b="1"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1000" b="1"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1000" b="1"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1000" b="1"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29995">
                <a:tc>
                  <a:txBody>
                    <a:bodyPr/>
                    <a:lstStyle/>
                    <a:p>
                      <a:pPr marR="0" indent="0" algn="just" rtl="0">
                        <a:spcBef>
                          <a:spcPts val="0"/>
                        </a:spcBef>
                        <a:spcAft>
                          <a:spcPts val="1400"/>
                        </a:spcAft>
                      </a:pPr>
                      <a:r>
                        <a:rPr lang="es-MX" sz="1200" kern="1400">
                          <a:solidFill>
                            <a:srgbClr val="000000"/>
                          </a:solidFill>
                          <a:effectLst/>
                          <a:latin typeface="Aller"/>
                        </a:rPr>
                        <a:t>2 Copias legibles de identificación vigente con fotografía.</a:t>
                      </a:r>
                      <a:endParaRPr lang="es-MX" sz="12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800"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800"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800"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800"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800"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94232">
                <a:tc>
                  <a:txBody>
                    <a:bodyPr/>
                    <a:lstStyle/>
                    <a:p>
                      <a:pPr marR="0" indent="0" algn="just" rtl="0">
                        <a:spcBef>
                          <a:spcPts val="0"/>
                        </a:spcBef>
                        <a:spcAft>
                          <a:spcPts val="1400"/>
                        </a:spcAft>
                      </a:pPr>
                      <a:r>
                        <a:rPr lang="es-MX" sz="1200" kern="1400" dirty="0">
                          <a:solidFill>
                            <a:srgbClr val="000000"/>
                          </a:solidFill>
                          <a:effectLst/>
                          <a:latin typeface="Aller"/>
                        </a:rPr>
                        <a:t>Formato de protección de datos personales, debidamente llenado y firmado. (Véase precisiones al uso y llenado de este </a:t>
                      </a:r>
                      <a:r>
                        <a:rPr lang="es-MX" sz="1200" kern="1400" dirty="0">
                          <a:solidFill>
                            <a:srgbClr val="000000"/>
                          </a:solidFill>
                          <a:effectLst/>
                          <a:latin typeface="Aller Light"/>
                        </a:rPr>
                        <a:t>formato en la pág. 5)</a:t>
                      </a:r>
                      <a:endParaRPr lang="es-MX" sz="1200" kern="1400" dirty="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800"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800"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800"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800" kern="1400">
                          <a:solidFill>
                            <a:srgbClr val="000000"/>
                          </a:solidFill>
                          <a:effectLst/>
                          <a:latin typeface="Aller"/>
                        </a:rPr>
                        <a:t>X</a:t>
                      </a:r>
                      <a:endParaRPr lang="es-MX" sz="900" kern="140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ctr" rtl="0">
                        <a:spcBef>
                          <a:spcPts val="0"/>
                        </a:spcBef>
                        <a:spcAft>
                          <a:spcPts val="1400"/>
                        </a:spcAft>
                      </a:pPr>
                      <a:r>
                        <a:rPr lang="es-MX" sz="800" kern="1400" dirty="0">
                          <a:solidFill>
                            <a:srgbClr val="000000"/>
                          </a:solidFill>
                          <a:effectLst/>
                          <a:latin typeface="Aller"/>
                        </a:rPr>
                        <a:t>X</a:t>
                      </a:r>
                      <a:endParaRPr lang="es-MX" sz="900" kern="1400" dirty="0">
                        <a:solidFill>
                          <a:srgbClr val="000000"/>
                        </a:solidFill>
                        <a:effectLst/>
                        <a:latin typeface="Garamond"/>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189" name="Control 5"/>
          <p:cNvSpPr>
            <a:spLocks noChangeAspect="1" noChangeArrowheads="1" noChangeShapeType="1"/>
          </p:cNvSpPr>
          <p:nvPr/>
        </p:nvSpPr>
        <p:spPr bwMode="auto">
          <a:xfrm>
            <a:off x="10331450" y="2770188"/>
            <a:ext cx="2819400" cy="47164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lIns="0" tIns="0" rIns="0" bIns="0"/>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endParaRPr lang="es-MX" altLang="es-MX"/>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Título"/>
          <p:cNvSpPr>
            <a:spLocks noGrp="1"/>
          </p:cNvSpPr>
          <p:nvPr>
            <p:ph type="title"/>
          </p:nvPr>
        </p:nvSpPr>
        <p:spPr>
          <a:xfrm>
            <a:off x="2627313" y="274638"/>
            <a:ext cx="6337300" cy="850900"/>
          </a:xfrm>
        </p:spPr>
        <p:txBody>
          <a:bodyPr/>
          <a:lstStyle/>
          <a:p>
            <a:pPr eaLnBrk="1" hangingPunct="1"/>
            <a:r>
              <a:rPr lang="es-MX" altLang="es-MX" sz="2000" smtClean="0"/>
              <a:t>Aspectos importantes a considerar de este trámite.</a:t>
            </a:r>
          </a:p>
        </p:txBody>
      </p:sp>
      <p:sp>
        <p:nvSpPr>
          <p:cNvPr id="6147" name="2 Marcador de contenido"/>
          <p:cNvSpPr>
            <a:spLocks noGrp="1"/>
          </p:cNvSpPr>
          <p:nvPr>
            <p:ph idx="1"/>
          </p:nvPr>
        </p:nvSpPr>
        <p:spPr>
          <a:xfrm>
            <a:off x="2627313" y="1412875"/>
            <a:ext cx="6350000" cy="5040313"/>
          </a:xfrm>
        </p:spPr>
        <p:txBody>
          <a:bodyPr/>
          <a:lstStyle/>
          <a:p>
            <a:pPr marL="0" indent="0" algn="just" eaLnBrk="1" hangingPunct="1">
              <a:buFont typeface="Arial" pitchFamily="34" charset="0"/>
              <a:buNone/>
            </a:pPr>
            <a:r>
              <a:rPr lang="es-MX" altLang="es-MX" sz="2000" smtClean="0"/>
              <a:t>1.- Se sugiere solicitar mínimo dos certificados a cada egresado; (uno para su autorización de examen ante el H. Consejo Universitario y otro para tramitar su título impreso y su título electrónico).</a:t>
            </a:r>
          </a:p>
          <a:p>
            <a:pPr marL="0" indent="0" algn="just" eaLnBrk="1" hangingPunct="1">
              <a:buFont typeface="Arial" pitchFamily="34" charset="0"/>
              <a:buNone/>
            </a:pPr>
            <a:endParaRPr lang="es-MX" altLang="es-MX" sz="2000" smtClean="0"/>
          </a:p>
          <a:p>
            <a:pPr marL="0" indent="0" algn="just" eaLnBrk="1" hangingPunct="1">
              <a:buFont typeface="Arial" pitchFamily="34" charset="0"/>
              <a:buNone/>
            </a:pPr>
            <a:r>
              <a:rPr lang="es-MX" altLang="es-MX" sz="2000" smtClean="0"/>
              <a:t>2.- El costo del certificado de estudios de posgrado es de $500.00</a:t>
            </a:r>
          </a:p>
          <a:p>
            <a:pPr marL="0" indent="0" algn="just" eaLnBrk="1" hangingPunct="1">
              <a:buFont typeface="Arial" pitchFamily="34" charset="0"/>
              <a:buNone/>
            </a:pPr>
            <a:endParaRPr lang="es-MX" altLang="es-MX" sz="2000" smtClean="0"/>
          </a:p>
          <a:p>
            <a:pPr marL="0" indent="0" algn="just" eaLnBrk="1" hangingPunct="1">
              <a:buFont typeface="Arial" pitchFamily="34" charset="0"/>
              <a:buNone/>
            </a:pPr>
            <a:r>
              <a:rPr lang="es-MX" altLang="es-MX" sz="2000" smtClean="0"/>
              <a:t>3.-  El tiempo de respuesta oficial hasta el día de hoy es de 20 días hábiles como máximo.</a:t>
            </a:r>
          </a:p>
          <a:p>
            <a:pPr marL="0" indent="0" algn="just" eaLnBrk="1" hangingPunct="1">
              <a:buFont typeface="Arial" pitchFamily="34" charset="0"/>
              <a:buNone/>
            </a:pPr>
            <a:endParaRPr lang="es-MX" altLang="es-MX" sz="2000" smtClean="0"/>
          </a:p>
        </p:txBody>
      </p:sp>
      <p:pic>
        <p:nvPicPr>
          <p:cNvPr id="6148" name="Picture 2"/>
          <p:cNvPicPr>
            <a:picLocks noChangeAspect="1" noChangeArrowheads="1"/>
          </p:cNvPicPr>
          <p:nvPr/>
        </p:nvPicPr>
        <p:blipFill>
          <a:blip r:embed="rId2">
            <a:extLst>
              <a:ext uri="{28A0092B-C50C-407E-A947-70E740481C1C}">
                <a14:useLocalDpi xmlns:a14="http://schemas.microsoft.com/office/drawing/2010/main" val="0"/>
              </a:ext>
            </a:extLst>
          </a:blip>
          <a:srcRect l="60239" t="12698" r="21021" b="7738"/>
          <a:stretch>
            <a:fillRect/>
          </a:stretch>
        </p:blipFill>
        <p:spPr bwMode="auto">
          <a:xfrm>
            <a:off x="-3175" y="0"/>
            <a:ext cx="255905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Título"/>
          <p:cNvSpPr>
            <a:spLocks noGrp="1"/>
          </p:cNvSpPr>
          <p:nvPr>
            <p:ph type="title"/>
          </p:nvPr>
        </p:nvSpPr>
        <p:spPr>
          <a:xfrm>
            <a:off x="2627313" y="274638"/>
            <a:ext cx="6337300" cy="1143000"/>
          </a:xfrm>
        </p:spPr>
        <p:txBody>
          <a:bodyPr/>
          <a:lstStyle/>
          <a:p>
            <a:pPr eaLnBrk="1" hangingPunct="1"/>
            <a:r>
              <a:rPr lang="es-MX" altLang="es-MX" sz="2000" smtClean="0"/>
              <a:t>Aspectos importantes a considerar de este trámite </a:t>
            </a:r>
          </a:p>
        </p:txBody>
      </p:sp>
      <p:pic>
        <p:nvPicPr>
          <p:cNvPr id="7171" name="Picture 2"/>
          <p:cNvPicPr>
            <a:picLocks noChangeAspect="1" noChangeArrowheads="1"/>
          </p:cNvPicPr>
          <p:nvPr/>
        </p:nvPicPr>
        <p:blipFill>
          <a:blip r:embed="rId2">
            <a:extLst>
              <a:ext uri="{28A0092B-C50C-407E-A947-70E740481C1C}">
                <a14:useLocalDpi xmlns:a14="http://schemas.microsoft.com/office/drawing/2010/main" val="0"/>
              </a:ext>
            </a:extLst>
          </a:blip>
          <a:srcRect l="60239" t="12698" r="21021" b="7738"/>
          <a:stretch>
            <a:fillRect/>
          </a:stretch>
        </p:blipFill>
        <p:spPr bwMode="auto">
          <a:xfrm>
            <a:off x="-3175" y="0"/>
            <a:ext cx="255905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2"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l="2013" t="33260" r="67693" b="14436"/>
          <a:stretch>
            <a:fillRect/>
          </a:stretch>
        </p:blipFill>
        <p:spPr>
          <a:xfrm>
            <a:off x="2754313" y="1155700"/>
            <a:ext cx="5705475" cy="5049838"/>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Título"/>
          <p:cNvSpPr>
            <a:spLocks noGrp="1"/>
          </p:cNvSpPr>
          <p:nvPr>
            <p:ph type="title"/>
          </p:nvPr>
        </p:nvSpPr>
        <p:spPr>
          <a:xfrm>
            <a:off x="2627313" y="274638"/>
            <a:ext cx="6337300" cy="1143000"/>
          </a:xfrm>
        </p:spPr>
        <p:txBody>
          <a:bodyPr/>
          <a:lstStyle/>
          <a:p>
            <a:pPr eaLnBrk="1" hangingPunct="1"/>
            <a:r>
              <a:rPr lang="es-MX" altLang="es-MX" sz="2000" smtClean="0"/>
              <a:t>A fin de que puedan generar los historiales académicos de sus egresados de posgrado se requiere:</a:t>
            </a:r>
          </a:p>
        </p:txBody>
      </p:sp>
      <p:sp>
        <p:nvSpPr>
          <p:cNvPr id="3" name="2 Marcador de contenido"/>
          <p:cNvSpPr>
            <a:spLocks noGrp="1"/>
          </p:cNvSpPr>
          <p:nvPr>
            <p:ph idx="1"/>
          </p:nvPr>
        </p:nvSpPr>
        <p:spPr>
          <a:xfrm>
            <a:off x="2627313" y="1600200"/>
            <a:ext cx="6350000" cy="4852988"/>
          </a:xfrm>
        </p:spPr>
        <p:txBody>
          <a:bodyPr rtlCol="0">
            <a:normAutofit fontScale="55000" lnSpcReduction="20000"/>
          </a:bodyPr>
          <a:lstStyle/>
          <a:p>
            <a:pPr marL="0" indent="0" algn="just" eaLnBrk="1" fontAlgn="auto" hangingPunct="1">
              <a:spcAft>
                <a:spcPts val="0"/>
              </a:spcAft>
              <a:buFont typeface="Arial" pitchFamily="34" charset="0"/>
              <a:buNone/>
              <a:defRPr/>
            </a:pPr>
            <a:r>
              <a:rPr lang="es-MX" dirty="0" smtClean="0"/>
              <a:t/>
            </a:r>
            <a:br>
              <a:rPr lang="es-MX" dirty="0" smtClean="0"/>
            </a:br>
            <a:r>
              <a:rPr lang="es-MX" dirty="0" smtClean="0"/>
              <a:t>Que envíen copia impresa y electrónica del programa educativo, solicitar los derechos para su Secretaría Académica (creación del programa educativo, catálogo de docentes, captura de calificaciones, impresión de certificados e historiales académicos, entre otros), Coordinador de Posgrado y Director Académico (visualización).</a:t>
            </a:r>
          </a:p>
          <a:p>
            <a:pPr marL="0" indent="0" algn="just" eaLnBrk="1" fontAlgn="auto" hangingPunct="1">
              <a:spcAft>
                <a:spcPts val="0"/>
              </a:spcAft>
              <a:buFont typeface="Arial" pitchFamily="34" charset="0"/>
              <a:buNone/>
              <a:defRPr/>
            </a:pPr>
            <a:r>
              <a:rPr lang="es-MX" dirty="0" smtClean="0"/>
              <a:t/>
            </a:r>
            <a:br>
              <a:rPr lang="es-MX" dirty="0" smtClean="0"/>
            </a:br>
            <a:endParaRPr lang="es-MX" dirty="0" smtClean="0"/>
          </a:p>
          <a:p>
            <a:pPr marL="0" indent="0" algn="just" eaLnBrk="1" fontAlgn="auto" hangingPunct="1">
              <a:spcAft>
                <a:spcPts val="0"/>
              </a:spcAft>
              <a:buFont typeface="Arial" pitchFamily="34" charset="0"/>
              <a:buNone/>
              <a:defRPr/>
            </a:pPr>
            <a:r>
              <a:rPr lang="es-MX" dirty="0" smtClean="0"/>
              <a:t>El Secretario Académico puede crear el Programa Educativo y él deberá generar la carga académica con la respectiva carga de calificaciones.  </a:t>
            </a:r>
          </a:p>
          <a:p>
            <a:pPr marL="0" indent="0" algn="just" eaLnBrk="1" fontAlgn="auto" hangingPunct="1">
              <a:spcAft>
                <a:spcPts val="0"/>
              </a:spcAft>
              <a:buFont typeface="Arial" pitchFamily="34" charset="0"/>
              <a:buNone/>
              <a:defRPr/>
            </a:pPr>
            <a:r>
              <a:rPr lang="es-MX" dirty="0" smtClean="0"/>
              <a:t/>
            </a:r>
            <a:br>
              <a:rPr lang="es-MX" dirty="0" smtClean="0"/>
            </a:br>
            <a:endParaRPr lang="es-MX" dirty="0" smtClean="0"/>
          </a:p>
          <a:p>
            <a:pPr marL="0" indent="0" algn="just" eaLnBrk="1" fontAlgn="auto" hangingPunct="1">
              <a:spcAft>
                <a:spcPts val="0"/>
              </a:spcAft>
              <a:buFont typeface="Arial" pitchFamily="34" charset="0"/>
              <a:buNone/>
              <a:defRPr/>
            </a:pPr>
            <a:r>
              <a:rPr lang="es-MX" dirty="0" smtClean="0"/>
              <a:t>En caso de tener docentes invitados, deberán enviarnos los datos para el catálogo correspondiente: nombre del docente, C.U.R.P., correo electrónico y último grado académico; acompañado de la copia del CURP.</a:t>
            </a:r>
          </a:p>
          <a:p>
            <a:pPr eaLnBrk="1" fontAlgn="auto" hangingPunct="1">
              <a:spcAft>
                <a:spcPts val="0"/>
              </a:spcAft>
              <a:defRPr/>
            </a:pPr>
            <a:endParaRPr lang="es-MX" dirty="0" smtClean="0"/>
          </a:p>
        </p:txBody>
      </p:sp>
      <p:pic>
        <p:nvPicPr>
          <p:cNvPr id="8196" name="Picture 2"/>
          <p:cNvPicPr>
            <a:picLocks noChangeAspect="1" noChangeArrowheads="1"/>
          </p:cNvPicPr>
          <p:nvPr/>
        </p:nvPicPr>
        <p:blipFill>
          <a:blip r:embed="rId2">
            <a:extLst>
              <a:ext uri="{28A0092B-C50C-407E-A947-70E740481C1C}">
                <a14:useLocalDpi xmlns:a14="http://schemas.microsoft.com/office/drawing/2010/main" val="0"/>
              </a:ext>
            </a:extLst>
          </a:blip>
          <a:srcRect l="60239" t="12698" r="21021" b="7738"/>
          <a:stretch>
            <a:fillRect/>
          </a:stretch>
        </p:blipFill>
        <p:spPr bwMode="auto">
          <a:xfrm>
            <a:off x="-3175" y="0"/>
            <a:ext cx="255905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Título"/>
          <p:cNvSpPr>
            <a:spLocks noGrp="1"/>
          </p:cNvSpPr>
          <p:nvPr>
            <p:ph type="title"/>
          </p:nvPr>
        </p:nvSpPr>
        <p:spPr>
          <a:xfrm>
            <a:off x="2627313" y="274638"/>
            <a:ext cx="6337300" cy="1143000"/>
          </a:xfrm>
        </p:spPr>
        <p:txBody>
          <a:bodyPr/>
          <a:lstStyle/>
          <a:p>
            <a:pPr eaLnBrk="1" hangingPunct="1"/>
            <a:r>
              <a:rPr lang="es-MX" altLang="es-MX" sz="2000" smtClean="0"/>
              <a:t>Fotografías</a:t>
            </a:r>
          </a:p>
        </p:txBody>
      </p:sp>
      <p:sp>
        <p:nvSpPr>
          <p:cNvPr id="3" name="2 Marcador de contenido"/>
          <p:cNvSpPr>
            <a:spLocks noGrp="1"/>
          </p:cNvSpPr>
          <p:nvPr>
            <p:ph idx="1"/>
          </p:nvPr>
        </p:nvSpPr>
        <p:spPr>
          <a:xfrm>
            <a:off x="2627313" y="1196975"/>
            <a:ext cx="6350000" cy="5256213"/>
          </a:xfrm>
        </p:spPr>
        <p:txBody>
          <a:bodyPr rtlCol="0">
            <a:normAutofit/>
          </a:bodyPr>
          <a:lstStyle/>
          <a:p>
            <a:pPr eaLnBrk="1" fontAlgn="auto" hangingPunct="1">
              <a:spcAft>
                <a:spcPts val="0"/>
              </a:spcAft>
              <a:defRPr/>
            </a:pPr>
            <a:r>
              <a:rPr lang="es-MX" sz="2000" dirty="0" smtClean="0"/>
              <a:t>Costos:</a:t>
            </a:r>
          </a:p>
          <a:p>
            <a:pPr marL="0" indent="0" eaLnBrk="1" fontAlgn="auto" hangingPunct="1">
              <a:spcAft>
                <a:spcPts val="0"/>
              </a:spcAft>
              <a:buFont typeface="Arial" pitchFamily="34" charset="0"/>
              <a:buNone/>
              <a:defRPr/>
            </a:pPr>
            <a:endParaRPr lang="es-MX" sz="2000" dirty="0" smtClean="0"/>
          </a:p>
          <a:p>
            <a:pPr marL="0" indent="0" eaLnBrk="1" fontAlgn="auto" hangingPunct="1">
              <a:spcAft>
                <a:spcPts val="0"/>
              </a:spcAft>
              <a:buFont typeface="Arial" pitchFamily="34" charset="0"/>
              <a:buNone/>
              <a:defRPr/>
            </a:pPr>
            <a:endParaRPr lang="es-MX" sz="2000" dirty="0" smtClean="0"/>
          </a:p>
        </p:txBody>
      </p:sp>
      <p:pic>
        <p:nvPicPr>
          <p:cNvPr id="9220" name="Picture 2"/>
          <p:cNvPicPr>
            <a:picLocks noChangeAspect="1" noChangeArrowheads="1"/>
          </p:cNvPicPr>
          <p:nvPr/>
        </p:nvPicPr>
        <p:blipFill>
          <a:blip r:embed="rId2">
            <a:extLst>
              <a:ext uri="{28A0092B-C50C-407E-A947-70E740481C1C}">
                <a14:useLocalDpi xmlns:a14="http://schemas.microsoft.com/office/drawing/2010/main" val="0"/>
              </a:ext>
            </a:extLst>
          </a:blip>
          <a:srcRect l="60239" t="12698" r="21021" b="7738"/>
          <a:stretch>
            <a:fillRect/>
          </a:stretch>
        </p:blipFill>
        <p:spPr bwMode="auto">
          <a:xfrm>
            <a:off x="-3175" y="0"/>
            <a:ext cx="255905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5" name="4 Tabla"/>
          <p:cNvGraphicFramePr>
            <a:graphicFrameLocks noGrp="1"/>
          </p:cNvGraphicFramePr>
          <p:nvPr/>
        </p:nvGraphicFramePr>
        <p:xfrm>
          <a:off x="3419475" y="1700213"/>
          <a:ext cx="4865689" cy="4683125"/>
        </p:xfrm>
        <a:graphic>
          <a:graphicData uri="http://schemas.openxmlformats.org/drawingml/2006/table">
            <a:tbl>
              <a:tblPr/>
              <a:tblGrid>
                <a:gridCol w="1898499"/>
                <a:gridCol w="50291"/>
                <a:gridCol w="1508741"/>
                <a:gridCol w="62865"/>
                <a:gridCol w="540632"/>
                <a:gridCol w="50291"/>
                <a:gridCol w="754370"/>
              </a:tblGrid>
              <a:tr h="344785">
                <a:tc>
                  <a:txBody>
                    <a:bodyPr/>
                    <a:lstStyle/>
                    <a:p>
                      <a:pPr algn="ctr" fontAlgn="b"/>
                      <a:r>
                        <a:rPr lang="es-MX" sz="1100" b="0" i="0" u="none" strike="noStrike">
                          <a:solidFill>
                            <a:srgbClr val="000000"/>
                          </a:solidFill>
                          <a:effectLst/>
                          <a:latin typeface="Calibri"/>
                        </a:rPr>
                        <a:t>NOMBRE DEL NUEVO CONCEPTO</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MX" sz="1100" b="0" i="0" u="none" strike="noStrike">
                          <a:solidFill>
                            <a:srgbClr val="000000"/>
                          </a:solidFill>
                          <a:effectLst/>
                          <a:latin typeface="Calibri"/>
                        </a:rPr>
                        <a:t>COSTO POR FOTOGRAFÍA</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MX" sz="1100" b="0" i="0" u="none" strike="noStrike">
                          <a:solidFill>
                            <a:srgbClr val="000000"/>
                          </a:solidFill>
                          <a:effectLst/>
                          <a:latin typeface="Calibri"/>
                        </a:rPr>
                        <a:t>TIPO</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MX" sz="1100" b="0" i="0" u="none" strike="noStrike">
                          <a:solidFill>
                            <a:srgbClr val="000000"/>
                          </a:solidFill>
                          <a:effectLst/>
                          <a:latin typeface="Calibri"/>
                        </a:rPr>
                        <a:t>CONCEPTO</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565870">
                <a:tc>
                  <a:txBody>
                    <a:bodyPr/>
                    <a:lstStyle/>
                    <a:p>
                      <a:pPr fontAlgn="b"/>
                      <a:r>
                        <a:rPr lang="es-MX" sz="1100" b="0" i="0" u="none" strike="noStrike">
                          <a:solidFill>
                            <a:srgbClr val="000000"/>
                          </a:solidFill>
                          <a:effectLst/>
                          <a:latin typeface="Calibri"/>
                        </a:rPr>
                        <a:t>FOTOGRAFÍA OVALADA EXTRA TITULO, BLANCO Y NEGRO, MATE, AUTOADHERIBLE</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s-MX" sz="1100" b="0" i="0" u="none" strike="noStrike">
                          <a:solidFill>
                            <a:srgbClr val="000000"/>
                          </a:solidFill>
                          <a:effectLst/>
                          <a:latin typeface="Calibri"/>
                        </a:rPr>
                        <a:t>24.00</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MX" sz="1100" b="0" i="0" u="none" strike="noStrike">
                          <a:solidFill>
                            <a:srgbClr val="000000"/>
                          </a:solidFill>
                          <a:effectLst/>
                          <a:latin typeface="Calibri"/>
                        </a:rPr>
                        <a:t>2</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MX" sz="1100" b="0" i="0" u="none" strike="noStrike">
                          <a:solidFill>
                            <a:srgbClr val="000000"/>
                          </a:solidFill>
                          <a:effectLst/>
                          <a:latin typeface="Calibri"/>
                        </a:rPr>
                        <a:t>220</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88624">
                <a:tc>
                  <a:txBody>
                    <a:bodyPr/>
                    <a:lstStyle/>
                    <a:p>
                      <a:pP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565870">
                <a:tc>
                  <a:txBody>
                    <a:bodyPr/>
                    <a:lstStyle/>
                    <a:p>
                      <a:pPr fontAlgn="b"/>
                      <a:r>
                        <a:rPr lang="es-MX" sz="1100" b="0" i="0" u="none" strike="noStrike">
                          <a:solidFill>
                            <a:srgbClr val="000000"/>
                          </a:solidFill>
                          <a:effectLst/>
                          <a:latin typeface="Calibri"/>
                        </a:rPr>
                        <a:t>FOTOGRAFÍA CREDENCIAL CUADRADA, BLANCO Y NEGRO, MATE, AUTOADHERIBLE</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s-MX" sz="1100" b="0" i="0" u="none" strike="noStrike">
                          <a:solidFill>
                            <a:srgbClr val="000000"/>
                          </a:solidFill>
                          <a:effectLst/>
                          <a:latin typeface="Calibri"/>
                        </a:rPr>
                        <a:t>8.00</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MX" sz="1100" b="0" i="0" u="none" strike="noStrike">
                          <a:solidFill>
                            <a:srgbClr val="000000"/>
                          </a:solidFill>
                          <a:effectLst/>
                          <a:latin typeface="Calibri"/>
                        </a:rPr>
                        <a:t>2</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MX" sz="1100" b="0" i="0" u="none" strike="noStrike">
                          <a:solidFill>
                            <a:srgbClr val="000000"/>
                          </a:solidFill>
                          <a:effectLst/>
                          <a:latin typeface="Calibri"/>
                        </a:rPr>
                        <a:t>221</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88624">
                <a:tc>
                  <a:txBody>
                    <a:bodyPr/>
                    <a:lstStyle/>
                    <a:p>
                      <a:pP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565870">
                <a:tc>
                  <a:txBody>
                    <a:bodyPr/>
                    <a:lstStyle/>
                    <a:p>
                      <a:pPr fontAlgn="b"/>
                      <a:r>
                        <a:rPr lang="es-MX" sz="1100" b="0" i="0" u="none" strike="noStrike">
                          <a:solidFill>
                            <a:srgbClr val="000000"/>
                          </a:solidFill>
                          <a:effectLst/>
                          <a:latin typeface="Calibri"/>
                        </a:rPr>
                        <a:t>FOTOGRAFÍA INFANTIL CUADRADA, BLANCO Y NEGRO, MATE, AUTOADHERIBLE</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s-MX" sz="1100" b="0" i="0" u="none" strike="noStrike">
                          <a:solidFill>
                            <a:srgbClr val="000000"/>
                          </a:solidFill>
                          <a:effectLst/>
                          <a:latin typeface="Calibri"/>
                        </a:rPr>
                        <a:t>8.00</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MX" sz="1100" b="0" i="0" u="none" strike="noStrike">
                          <a:solidFill>
                            <a:srgbClr val="000000"/>
                          </a:solidFill>
                          <a:effectLst/>
                          <a:latin typeface="Calibri"/>
                        </a:rPr>
                        <a:t>2</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MX" sz="1100" b="0" i="0" u="none" strike="noStrike">
                          <a:solidFill>
                            <a:srgbClr val="000000"/>
                          </a:solidFill>
                          <a:effectLst/>
                          <a:latin typeface="Calibri"/>
                        </a:rPr>
                        <a:t>222</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88624">
                <a:tc>
                  <a:txBody>
                    <a:bodyPr/>
                    <a:lstStyle/>
                    <a:p>
                      <a:pP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943117">
                <a:tc>
                  <a:txBody>
                    <a:bodyPr/>
                    <a:lstStyle/>
                    <a:p>
                      <a:pPr fontAlgn="b"/>
                      <a:r>
                        <a:rPr lang="es-MX" sz="1100" b="0" i="0" u="none" strike="noStrike">
                          <a:solidFill>
                            <a:srgbClr val="000000"/>
                          </a:solidFill>
                          <a:effectLst/>
                          <a:latin typeface="Calibri"/>
                        </a:rPr>
                        <a:t>PAQUETE TITULACIÓN (INCLUYE FOTOGRAFÍAS PARA 2 CERTIFICADOS, 1 JUEGO DE ACTAS Y 1 TITULO, DIPLOMA O GRADO).</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s-MX" sz="1100" b="0" i="0" u="none" strike="noStrike">
                          <a:solidFill>
                            <a:srgbClr val="000000"/>
                          </a:solidFill>
                          <a:effectLst/>
                          <a:latin typeface="Calibri"/>
                        </a:rPr>
                        <a:t>80.00</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MX" sz="1100" b="0" i="0" u="none" strike="noStrike">
                          <a:solidFill>
                            <a:srgbClr val="000000"/>
                          </a:solidFill>
                          <a:effectLst/>
                          <a:latin typeface="Calibri"/>
                        </a:rPr>
                        <a:t>2</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MX" sz="1100" b="0" i="0" u="none" strike="noStrike">
                          <a:solidFill>
                            <a:srgbClr val="000000"/>
                          </a:solidFill>
                          <a:effectLst/>
                          <a:latin typeface="Calibri"/>
                        </a:rPr>
                        <a:t>223</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88624">
                <a:tc>
                  <a:txBody>
                    <a:bodyPr/>
                    <a:lstStyle/>
                    <a:p>
                      <a:pP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943117">
                <a:tc>
                  <a:txBody>
                    <a:bodyPr/>
                    <a:lstStyle/>
                    <a:p>
                      <a:pPr fontAlgn="b"/>
                      <a:r>
                        <a:rPr lang="es-MX" sz="1100" b="0" i="0" u="none" strike="noStrike">
                          <a:solidFill>
                            <a:srgbClr val="000000"/>
                          </a:solidFill>
                          <a:effectLst/>
                          <a:latin typeface="Calibri"/>
                        </a:rPr>
                        <a:t>PAQUETE EGRESO (INCLUYE FOTOGRAFÍAS PARA 1 CARTA DE PASANTE Y 2 CONSTANCIAS DE LIBERACIÓN DE SERVICIO SOCIAL).</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s-MX" sz="1100" b="0" i="0" u="none" strike="noStrike">
                          <a:solidFill>
                            <a:srgbClr val="000000"/>
                          </a:solidFill>
                          <a:effectLst/>
                          <a:latin typeface="Calibri"/>
                        </a:rPr>
                        <a:t>42.00</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MX" sz="1100" b="0" i="0" u="none" strike="noStrike">
                          <a:solidFill>
                            <a:srgbClr val="000000"/>
                          </a:solidFill>
                          <a:effectLst/>
                          <a:latin typeface="Calibri"/>
                        </a:rPr>
                        <a:t>2</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MX" sz="1100" b="0" i="0" u="none" strike="noStrike">
                          <a:solidFill>
                            <a:srgbClr val="000000"/>
                          </a:solidFill>
                          <a:effectLst/>
                          <a:latin typeface="Calibri"/>
                        </a:rPr>
                        <a:t> </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s-MX" sz="1100" b="0" i="0" u="none" strike="noStrike" dirty="0">
                          <a:solidFill>
                            <a:srgbClr val="000000"/>
                          </a:solidFill>
                          <a:effectLst/>
                          <a:latin typeface="Calibri"/>
                        </a:rPr>
                        <a:t>224</a:t>
                      </a:r>
                    </a:p>
                  </a:txBody>
                  <a:tcPr marL="9430" marR="9430" marT="943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Título"/>
          <p:cNvSpPr>
            <a:spLocks noGrp="1"/>
          </p:cNvSpPr>
          <p:nvPr>
            <p:ph type="title"/>
          </p:nvPr>
        </p:nvSpPr>
        <p:spPr>
          <a:xfrm>
            <a:off x="2627313" y="274638"/>
            <a:ext cx="6337300" cy="1143000"/>
          </a:xfrm>
        </p:spPr>
        <p:txBody>
          <a:bodyPr/>
          <a:lstStyle/>
          <a:p>
            <a:pPr eaLnBrk="1" hangingPunct="1"/>
            <a:r>
              <a:rPr lang="es-MX" altLang="es-MX" sz="2000" smtClean="0"/>
              <a:t>Fotografías</a:t>
            </a:r>
          </a:p>
        </p:txBody>
      </p:sp>
      <p:sp>
        <p:nvSpPr>
          <p:cNvPr id="3" name="2 Marcador de contenido"/>
          <p:cNvSpPr>
            <a:spLocks noGrp="1"/>
          </p:cNvSpPr>
          <p:nvPr>
            <p:ph idx="1"/>
          </p:nvPr>
        </p:nvSpPr>
        <p:spPr>
          <a:xfrm>
            <a:off x="2627313" y="1412875"/>
            <a:ext cx="6350000" cy="5040313"/>
          </a:xfrm>
        </p:spPr>
        <p:txBody>
          <a:bodyPr rtlCol="0">
            <a:normAutofit/>
          </a:bodyPr>
          <a:lstStyle/>
          <a:p>
            <a:pPr marL="457200" indent="-457200" eaLnBrk="1" fontAlgn="auto" hangingPunct="1">
              <a:spcAft>
                <a:spcPts val="0"/>
              </a:spcAft>
              <a:buFont typeface="Arial" pitchFamily="34" charset="0"/>
              <a:buAutoNum type="alphaLcParenR"/>
              <a:defRPr/>
            </a:pPr>
            <a:r>
              <a:rPr lang="es-MX" sz="1600" dirty="0" smtClean="0"/>
              <a:t>Los horarios para la toma y entrega de fotografías son de lunes a viernes de 8:30 a.m. a 14:00 p.m.</a:t>
            </a:r>
          </a:p>
          <a:p>
            <a:pPr marL="457200" indent="-457200" eaLnBrk="1" fontAlgn="auto" hangingPunct="1">
              <a:spcAft>
                <a:spcPts val="0"/>
              </a:spcAft>
              <a:buFont typeface="Arial" pitchFamily="34" charset="0"/>
              <a:buAutoNum type="alphaLcParenR"/>
              <a:defRPr/>
            </a:pPr>
            <a:endParaRPr lang="es-MX" sz="1600" dirty="0" smtClean="0"/>
          </a:p>
          <a:p>
            <a:pPr marL="457200" indent="-457200" algn="just" eaLnBrk="1" fontAlgn="auto" hangingPunct="1">
              <a:spcAft>
                <a:spcPts val="0"/>
              </a:spcAft>
              <a:buFont typeface="Arial" pitchFamily="34" charset="0"/>
              <a:buAutoNum type="alphaLcParenR"/>
              <a:defRPr/>
            </a:pPr>
            <a:r>
              <a:rPr lang="es-MX" sz="1600" dirty="0" smtClean="0"/>
              <a:t>Durante el periodo comprendido del mes de julio al mes de septiembre de 2018, se recibirán fotografías tanto del Departamento de Estudio Fotográfico de la Universidad, como de otros estudios fotográficos foráneos; aclarándose que a partir del 1 de octubre de 2018, las fotografías para los trámites de: carta de pasante, constancia certificada de servicio social, certificado de estudios, actas de examen y de acto protocolario, y títulos,  serán única y exclusivamente las generadas por el Departamento de Estudio Fotográfico de la Universidad.</a:t>
            </a:r>
          </a:p>
          <a:p>
            <a:pPr marL="457200" indent="-457200" algn="just" eaLnBrk="1" fontAlgn="auto" hangingPunct="1">
              <a:spcAft>
                <a:spcPts val="0"/>
              </a:spcAft>
              <a:buFont typeface="Arial" pitchFamily="34" charset="0"/>
              <a:buAutoNum type="alphaLcParenR"/>
              <a:defRPr/>
            </a:pPr>
            <a:endParaRPr lang="es-MX" sz="1600" dirty="0" smtClean="0"/>
          </a:p>
          <a:p>
            <a:pPr marL="457200" indent="-457200" algn="just" eaLnBrk="1" fontAlgn="auto" hangingPunct="1">
              <a:spcAft>
                <a:spcPts val="0"/>
              </a:spcAft>
              <a:buFont typeface="Arial" pitchFamily="34" charset="0"/>
              <a:buAutoNum type="alphaLcParenR"/>
              <a:defRPr/>
            </a:pPr>
            <a:r>
              <a:rPr lang="es-MX" sz="1600" dirty="0" smtClean="0"/>
              <a:t>En la actualidad las fotografías que se soliciten al Departamento de Estudio Fotográfico, se les entregarán a los solicitantes, con posterioridad se informará de los procesos para que el Área de Validación Electrónica haga llegar las fotografías de los estudiantes a las áreas responsables de los trámites que requieran las fotografías</a:t>
            </a:r>
          </a:p>
          <a:p>
            <a:pPr marL="0" indent="0" eaLnBrk="1" fontAlgn="auto" hangingPunct="1">
              <a:spcAft>
                <a:spcPts val="0"/>
              </a:spcAft>
              <a:buFont typeface="Arial" pitchFamily="34" charset="0"/>
              <a:buNone/>
              <a:defRPr/>
            </a:pPr>
            <a:endParaRPr lang="es-MX" sz="2000" dirty="0" smtClean="0"/>
          </a:p>
          <a:p>
            <a:pPr marL="0" indent="0" eaLnBrk="1" fontAlgn="auto" hangingPunct="1">
              <a:spcAft>
                <a:spcPts val="0"/>
              </a:spcAft>
              <a:buFont typeface="Arial" pitchFamily="34" charset="0"/>
              <a:buNone/>
              <a:defRPr/>
            </a:pPr>
            <a:endParaRPr lang="es-MX" sz="2000" dirty="0" smtClean="0"/>
          </a:p>
        </p:txBody>
      </p:sp>
      <p:pic>
        <p:nvPicPr>
          <p:cNvPr id="10244" name="Picture 2"/>
          <p:cNvPicPr>
            <a:picLocks noChangeAspect="1" noChangeArrowheads="1"/>
          </p:cNvPicPr>
          <p:nvPr/>
        </p:nvPicPr>
        <p:blipFill>
          <a:blip r:embed="rId2">
            <a:extLst>
              <a:ext uri="{28A0092B-C50C-407E-A947-70E740481C1C}">
                <a14:useLocalDpi xmlns:a14="http://schemas.microsoft.com/office/drawing/2010/main" val="0"/>
              </a:ext>
            </a:extLst>
          </a:blip>
          <a:srcRect l="60239" t="12698" r="21021" b="7738"/>
          <a:stretch>
            <a:fillRect/>
          </a:stretch>
        </p:blipFill>
        <p:spPr bwMode="auto">
          <a:xfrm>
            <a:off x="-3175" y="0"/>
            <a:ext cx="255905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Título"/>
          <p:cNvSpPr>
            <a:spLocks noGrp="1"/>
          </p:cNvSpPr>
          <p:nvPr>
            <p:ph type="title"/>
          </p:nvPr>
        </p:nvSpPr>
        <p:spPr>
          <a:xfrm>
            <a:off x="2627313" y="274638"/>
            <a:ext cx="6337300" cy="850900"/>
          </a:xfrm>
        </p:spPr>
        <p:txBody>
          <a:bodyPr/>
          <a:lstStyle/>
          <a:p>
            <a:pPr eaLnBrk="1" hangingPunct="1"/>
            <a:r>
              <a:rPr lang="es-MX" altLang="es-MX" sz="2000" smtClean="0"/>
              <a:t>Nuevo Título y Cédula Electrónicos</a:t>
            </a:r>
          </a:p>
        </p:txBody>
      </p:sp>
      <p:sp>
        <p:nvSpPr>
          <p:cNvPr id="11267" name="2 Marcador de contenido"/>
          <p:cNvSpPr>
            <a:spLocks noGrp="1"/>
          </p:cNvSpPr>
          <p:nvPr>
            <p:ph idx="1"/>
          </p:nvPr>
        </p:nvSpPr>
        <p:spPr>
          <a:xfrm>
            <a:off x="2771775" y="1196975"/>
            <a:ext cx="6205538" cy="5256213"/>
          </a:xfrm>
        </p:spPr>
        <p:txBody>
          <a:bodyPr/>
          <a:lstStyle/>
          <a:p>
            <a:pPr marL="0" indent="0" algn="just" eaLnBrk="1" hangingPunct="1">
              <a:buFont typeface="Arial" pitchFamily="34" charset="0"/>
              <a:buNone/>
            </a:pPr>
            <a:r>
              <a:rPr lang="es-MX" altLang="es-MX" sz="2000" smtClean="0"/>
              <a:t>Para el nuevo procedimiento de expedición y registro de título, título electrónico y cédula electrónica, la Universidad Autónoma de Campeche, continuará expidiendo un título, diploma o grado en papel que entregará al egresado, y transmitirá a la Dirección General de Profesiones el mismo documento en electrónico (específicamente un archivo xml).</a:t>
            </a:r>
          </a:p>
          <a:p>
            <a:pPr marL="0" indent="0" algn="just" eaLnBrk="1" hangingPunct="1">
              <a:buFont typeface="Arial" pitchFamily="34" charset="0"/>
              <a:buNone/>
            </a:pPr>
            <a:endParaRPr lang="es-MX" altLang="es-MX" sz="2000" smtClean="0"/>
          </a:p>
          <a:p>
            <a:pPr marL="0" indent="0" algn="just" eaLnBrk="1" hangingPunct="1">
              <a:buFont typeface="Arial" pitchFamily="34" charset="0"/>
              <a:buNone/>
            </a:pPr>
            <a:r>
              <a:rPr lang="es-MX" altLang="es-MX" sz="2000" smtClean="0"/>
              <a:t>Este archivo xml, permitirá a los egresados de la Universidad, estar en la posibilidad de solicitar su correspondiente cédula electrónica directamente a Profesiones Federal.</a:t>
            </a:r>
          </a:p>
          <a:p>
            <a:pPr marL="0" indent="0" algn="just" eaLnBrk="1" hangingPunct="1">
              <a:buFont typeface="Arial" pitchFamily="34" charset="0"/>
              <a:buNone/>
            </a:pPr>
            <a:endParaRPr lang="es-MX" altLang="es-MX" sz="2000" smtClean="0"/>
          </a:p>
          <a:p>
            <a:pPr marL="0" indent="0" algn="just" eaLnBrk="1" hangingPunct="1">
              <a:buFont typeface="Arial" pitchFamily="34" charset="0"/>
              <a:buNone/>
            </a:pPr>
            <a:r>
              <a:rPr lang="es-MX" altLang="es-MX" sz="2000" smtClean="0"/>
              <a:t>Adicionalmente para solicitar la cédula electrónica, cada egresado deberá contar con su firma electrónica avanzada, que se solicita en el SAT.</a:t>
            </a:r>
          </a:p>
        </p:txBody>
      </p:sp>
      <p:pic>
        <p:nvPicPr>
          <p:cNvPr id="11268" name="Picture 2"/>
          <p:cNvPicPr>
            <a:picLocks noChangeAspect="1" noChangeArrowheads="1"/>
          </p:cNvPicPr>
          <p:nvPr/>
        </p:nvPicPr>
        <p:blipFill>
          <a:blip r:embed="rId2">
            <a:extLst>
              <a:ext uri="{28A0092B-C50C-407E-A947-70E740481C1C}">
                <a14:useLocalDpi xmlns:a14="http://schemas.microsoft.com/office/drawing/2010/main" val="0"/>
              </a:ext>
            </a:extLst>
          </a:blip>
          <a:srcRect l="60603" t="12987" r="20595" b="6250"/>
          <a:stretch>
            <a:fillRect/>
          </a:stretch>
        </p:blipFill>
        <p:spPr bwMode="auto">
          <a:xfrm>
            <a:off x="-6350" y="0"/>
            <a:ext cx="2633663"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Título"/>
          <p:cNvSpPr>
            <a:spLocks noGrp="1"/>
          </p:cNvSpPr>
          <p:nvPr>
            <p:ph type="title"/>
          </p:nvPr>
        </p:nvSpPr>
        <p:spPr>
          <a:xfrm>
            <a:off x="2700338" y="274638"/>
            <a:ext cx="6264275" cy="850900"/>
          </a:xfrm>
        </p:spPr>
        <p:txBody>
          <a:bodyPr/>
          <a:lstStyle/>
          <a:p>
            <a:pPr eaLnBrk="1" hangingPunct="1"/>
            <a:r>
              <a:rPr lang="es-MX" altLang="es-MX" sz="2000" smtClean="0"/>
              <a:t>Nuevo Título y Cédula Electrónicos</a:t>
            </a:r>
          </a:p>
        </p:txBody>
      </p:sp>
      <p:sp>
        <p:nvSpPr>
          <p:cNvPr id="12291" name="2 Marcador de contenido"/>
          <p:cNvSpPr>
            <a:spLocks noGrp="1"/>
          </p:cNvSpPr>
          <p:nvPr>
            <p:ph idx="1"/>
          </p:nvPr>
        </p:nvSpPr>
        <p:spPr>
          <a:xfrm>
            <a:off x="2771775" y="1196975"/>
            <a:ext cx="6205538" cy="5256213"/>
          </a:xfrm>
        </p:spPr>
        <p:txBody>
          <a:bodyPr/>
          <a:lstStyle/>
          <a:p>
            <a:pPr marL="0" indent="0" algn="just" eaLnBrk="1" hangingPunct="1">
              <a:buFont typeface="Arial" pitchFamily="34" charset="0"/>
              <a:buNone/>
            </a:pPr>
            <a:r>
              <a:rPr lang="es-MX" altLang="es-MX" sz="2000" smtClean="0"/>
              <a:t>La cédula electrónica que se recibirá al correo electrónico de cada egresado que la solicite; recibirá directamente de la Dirección General de Profesiones dos archivos un archivo xml (que es el archivo con valor), y una representación en pdf sin valor, que será así:</a:t>
            </a:r>
          </a:p>
          <a:p>
            <a:pPr marL="0" indent="0" algn="just" eaLnBrk="1" hangingPunct="1">
              <a:buFont typeface="Arial" pitchFamily="34" charset="0"/>
              <a:buNone/>
            </a:pPr>
            <a:endParaRPr lang="es-MX" altLang="es-MX" sz="2000" smtClean="0"/>
          </a:p>
          <a:p>
            <a:pPr marL="0" indent="0" algn="just" eaLnBrk="1" hangingPunct="1">
              <a:buFont typeface="Arial" pitchFamily="34" charset="0"/>
              <a:buNone/>
            </a:pPr>
            <a:r>
              <a:rPr lang="es-MX" altLang="es-MX" sz="2000" smtClean="0"/>
              <a:t> </a:t>
            </a:r>
          </a:p>
        </p:txBody>
      </p:sp>
      <p:pic>
        <p:nvPicPr>
          <p:cNvPr id="12292" name="Picture 2"/>
          <p:cNvPicPr>
            <a:picLocks noChangeAspect="1" noChangeArrowheads="1"/>
          </p:cNvPicPr>
          <p:nvPr/>
        </p:nvPicPr>
        <p:blipFill>
          <a:blip r:embed="rId2">
            <a:extLst>
              <a:ext uri="{28A0092B-C50C-407E-A947-70E740481C1C}">
                <a14:useLocalDpi xmlns:a14="http://schemas.microsoft.com/office/drawing/2010/main" val="0"/>
              </a:ext>
            </a:extLst>
          </a:blip>
          <a:srcRect l="60603" t="12987" r="20595" b="6250"/>
          <a:stretch>
            <a:fillRect/>
          </a:stretch>
        </p:blipFill>
        <p:spPr bwMode="auto">
          <a:xfrm>
            <a:off x="-6350" y="0"/>
            <a:ext cx="2633663"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3" name="Picture 2"/>
          <p:cNvPicPr>
            <a:picLocks noChangeAspect="1" noChangeArrowheads="1"/>
          </p:cNvPicPr>
          <p:nvPr/>
        </p:nvPicPr>
        <p:blipFill>
          <a:blip r:embed="rId3">
            <a:extLst>
              <a:ext uri="{28A0092B-C50C-407E-A947-70E740481C1C}">
                <a14:useLocalDpi xmlns:a14="http://schemas.microsoft.com/office/drawing/2010/main" val="0"/>
              </a:ext>
            </a:extLst>
          </a:blip>
          <a:srcRect l="34409" t="13148" r="34377" b="13799"/>
          <a:stretch>
            <a:fillRect/>
          </a:stretch>
        </p:blipFill>
        <p:spPr bwMode="auto">
          <a:xfrm>
            <a:off x="4476750" y="2863850"/>
            <a:ext cx="2616200" cy="3441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Título"/>
          <p:cNvSpPr>
            <a:spLocks noGrp="1"/>
          </p:cNvSpPr>
          <p:nvPr>
            <p:ph type="title"/>
          </p:nvPr>
        </p:nvSpPr>
        <p:spPr>
          <a:xfrm>
            <a:off x="2771775" y="274638"/>
            <a:ext cx="5915025" cy="1143000"/>
          </a:xfrm>
        </p:spPr>
        <p:txBody>
          <a:bodyPr/>
          <a:lstStyle/>
          <a:p>
            <a:pPr eaLnBrk="1" hangingPunct="1"/>
            <a:r>
              <a:rPr lang="es-MX" altLang="es-MX" sz="2400" smtClean="0"/>
              <a:t>Nuevo Título y Cédula Electrónicos</a:t>
            </a:r>
          </a:p>
        </p:txBody>
      </p:sp>
      <p:sp>
        <p:nvSpPr>
          <p:cNvPr id="3" name="2 Marcador de contenido"/>
          <p:cNvSpPr>
            <a:spLocks noGrp="1"/>
          </p:cNvSpPr>
          <p:nvPr>
            <p:ph idx="1"/>
          </p:nvPr>
        </p:nvSpPr>
        <p:spPr>
          <a:xfrm>
            <a:off x="2843213" y="1600200"/>
            <a:ext cx="5843587" cy="4525963"/>
          </a:xfrm>
        </p:spPr>
        <p:txBody>
          <a:bodyPr rtlCol="0">
            <a:normAutofit fontScale="77500" lnSpcReduction="20000"/>
          </a:bodyPr>
          <a:lstStyle/>
          <a:p>
            <a:pPr marL="0" indent="0" algn="just" eaLnBrk="1" fontAlgn="auto" hangingPunct="1">
              <a:spcAft>
                <a:spcPts val="0"/>
              </a:spcAft>
              <a:buFont typeface="Arial" pitchFamily="34" charset="0"/>
              <a:buNone/>
              <a:defRPr/>
            </a:pPr>
            <a:r>
              <a:rPr lang="es-MX" sz="2000" dirty="0" smtClean="0"/>
              <a:t>Durante el periodo de transición para la implementación del nuevo procedimiento de expedición y registro de la cédula electrónica, que concluye el 1 de octubre de 2018; ningún egresado de la Universidad podrá solicitar su cédula, por medio de la Secretaría de Educación del Gobierno del Estado o directamente ante la Dirección General de Profesiones.</a:t>
            </a:r>
          </a:p>
          <a:p>
            <a:pPr marL="0" indent="0" algn="just" eaLnBrk="1" fontAlgn="auto" hangingPunct="1">
              <a:spcAft>
                <a:spcPts val="0"/>
              </a:spcAft>
              <a:buFont typeface="Arial" pitchFamily="34" charset="0"/>
              <a:buNone/>
              <a:defRPr/>
            </a:pPr>
            <a:endParaRPr lang="es-MX" sz="2000" dirty="0" smtClean="0"/>
          </a:p>
          <a:p>
            <a:pPr marL="0" indent="0" algn="just" eaLnBrk="1" fontAlgn="auto" hangingPunct="1">
              <a:spcAft>
                <a:spcPts val="0"/>
              </a:spcAft>
              <a:buFont typeface="Arial" pitchFamily="34" charset="0"/>
              <a:buNone/>
              <a:defRPr/>
            </a:pPr>
            <a:r>
              <a:rPr lang="es-MX" sz="2000" dirty="0" smtClean="0"/>
              <a:t>Para los egresados de la Universidad que cuentan con un título de piel, y que no tramitaron su respectiva cédula, tendrán que esperar hasta que la Universidad reporte a la Dirección General de Profesiones la información solicitada para que puedan solicitar su cédula directamente en la página de la Dirección General de Profesiones.</a:t>
            </a:r>
          </a:p>
          <a:p>
            <a:pPr marL="0" indent="0" algn="just" eaLnBrk="1" fontAlgn="auto" hangingPunct="1">
              <a:spcAft>
                <a:spcPts val="0"/>
              </a:spcAft>
              <a:buFont typeface="Arial" pitchFamily="34" charset="0"/>
              <a:buNone/>
              <a:defRPr/>
            </a:pPr>
            <a:endParaRPr lang="es-MX" sz="2000" dirty="0" smtClean="0"/>
          </a:p>
          <a:p>
            <a:pPr marL="0" indent="0" algn="just" eaLnBrk="1" fontAlgn="auto" hangingPunct="1">
              <a:spcAft>
                <a:spcPts val="0"/>
              </a:spcAft>
              <a:buFont typeface="Arial" pitchFamily="34" charset="0"/>
              <a:buNone/>
              <a:defRPr/>
            </a:pPr>
            <a:r>
              <a:rPr lang="es-MX" sz="2000" dirty="0" smtClean="0"/>
              <a:t>En este sentido el primer bloque que se reportará comprenderá de la presente fecha hasta el 14 de abril de 2010; con posterioridad se procederá a reportar del 13 de abril de 2010 hasta el año de 1994 y en un tercer bloque se reportará de 1993 hasta la creación de la Universidad. (Los tiempos en que estarán listos estos bloques de información se estarán comunicando oportunamente).</a:t>
            </a:r>
          </a:p>
        </p:txBody>
      </p:sp>
      <p:pic>
        <p:nvPicPr>
          <p:cNvPr id="13316" name="Picture 2"/>
          <p:cNvPicPr>
            <a:picLocks noChangeAspect="1" noChangeArrowheads="1"/>
          </p:cNvPicPr>
          <p:nvPr/>
        </p:nvPicPr>
        <p:blipFill>
          <a:blip r:embed="rId2">
            <a:extLst>
              <a:ext uri="{28A0092B-C50C-407E-A947-70E740481C1C}">
                <a14:useLocalDpi xmlns:a14="http://schemas.microsoft.com/office/drawing/2010/main" val="0"/>
              </a:ext>
            </a:extLst>
          </a:blip>
          <a:srcRect l="60603" t="12987" r="20595" b="6250"/>
          <a:stretch>
            <a:fillRect/>
          </a:stretch>
        </p:blipFill>
        <p:spPr bwMode="auto">
          <a:xfrm>
            <a:off x="-6350" y="0"/>
            <a:ext cx="2633663"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4455</TotalTime>
  <Words>918</Words>
  <Application>Microsoft Office PowerPoint</Application>
  <PresentationFormat>Presentación en pantalla (4:3)</PresentationFormat>
  <Paragraphs>159</Paragraphs>
  <Slides>11</Slides>
  <Notes>0</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11</vt:i4>
      </vt:variant>
    </vt:vector>
  </HeadingPairs>
  <TitlesOfParts>
    <vt:vector size="18" baseType="lpstr">
      <vt:lpstr>Arial</vt:lpstr>
      <vt:lpstr>Calibri</vt:lpstr>
      <vt:lpstr>Aller</vt:lpstr>
      <vt:lpstr>Garamond</vt:lpstr>
      <vt:lpstr>Aller Light</vt:lpstr>
      <vt:lpstr>Tema de Office</vt:lpstr>
      <vt:lpstr>1_Tema de Office</vt:lpstr>
      <vt:lpstr>Universidad Autónoma de Campeche  RECTORÍA  ÁREA DE VALIDACIÓN ELECTRÓNICA</vt:lpstr>
      <vt:lpstr>¿A partir de qué momento los certificados de estudios de posgrado se emitirán mediante procedimientos de Validación Electrónica?</vt:lpstr>
      <vt:lpstr>Requisitos para solicitar un certificado de estudios de posgrado:</vt:lpstr>
      <vt:lpstr>Aspectos importantes a considerar de este trámite.</vt:lpstr>
      <vt:lpstr>Aspectos importantes a considerar de este trámite </vt:lpstr>
      <vt:lpstr>A fin de que puedan generar los historiales académicos de sus egresados de posgrado se requiere:</vt:lpstr>
      <vt:lpstr>Fotografías</vt:lpstr>
      <vt:lpstr>Fotografías</vt:lpstr>
      <vt:lpstr>Nuevo Título y Cédula Electrónicos</vt:lpstr>
      <vt:lpstr>Nuevo Título y Cédula Electrónicos</vt:lpstr>
      <vt:lpstr>Nuevo Título y Cédula Electrónicos</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Paola</dc:creator>
  <cp:lastModifiedBy>Ensy</cp:lastModifiedBy>
  <cp:revision>407</cp:revision>
  <dcterms:created xsi:type="dcterms:W3CDTF">2010-08-23T03:56:25Z</dcterms:created>
  <dcterms:modified xsi:type="dcterms:W3CDTF">2018-08-22T17:52:08Z</dcterms:modified>
</cp:coreProperties>
</file>